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524" r:id="rId2"/>
    <p:sldId id="372" r:id="rId3"/>
    <p:sldId id="525" r:id="rId4"/>
    <p:sldId id="302" r:id="rId5"/>
    <p:sldId id="318" r:id="rId6"/>
    <p:sldId id="522" r:id="rId7"/>
    <p:sldId id="50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14174-E435-42FC-A3EE-2C4666CF1170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E54600-83DC-46D1-812D-E0F02006F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12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Slide Image Placeholder 1">
            <a:extLst>
              <a:ext uri="{FF2B5EF4-FFF2-40B4-BE49-F238E27FC236}">
                <a16:creationId xmlns:a16="http://schemas.microsoft.com/office/drawing/2014/main" id="{0F40C3B6-2C3E-4CF6-8992-4A731CDF186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0643" name="Notes Placeholder 2">
            <a:extLst>
              <a:ext uri="{FF2B5EF4-FFF2-40B4-BE49-F238E27FC236}">
                <a16:creationId xmlns:a16="http://schemas.microsoft.com/office/drawing/2014/main" id="{5E8BBF9D-E85E-4CA6-AA8B-C5078B566CF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40644" name="Slide Number Placeholder 3">
            <a:extLst>
              <a:ext uri="{FF2B5EF4-FFF2-40B4-BE49-F238E27FC236}">
                <a16:creationId xmlns:a16="http://schemas.microsoft.com/office/drawing/2014/main" id="{6A1AA845-3507-46CA-ADCA-F3A5188003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1E89B5F-0375-4A42-972F-7BC56E4E7DE7}" type="slidenum">
              <a:rPr lang="en-US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775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F2A00-BE8E-4CC2-8090-5D4D31802D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2474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>
            <a:extLst>
              <a:ext uri="{FF2B5EF4-FFF2-40B4-BE49-F238E27FC236}">
                <a16:creationId xmlns:a16="http://schemas.microsoft.com/office/drawing/2014/main" id="{DD62AC8C-5187-4FAF-B647-02CC0C2B56C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Notes Placeholder 2">
            <a:extLst>
              <a:ext uri="{FF2B5EF4-FFF2-40B4-BE49-F238E27FC236}">
                <a16:creationId xmlns:a16="http://schemas.microsoft.com/office/drawing/2014/main" id="{9DA1395B-142A-4540-BB59-59406F16816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78852" name="Slide Number Placeholder 3">
            <a:extLst>
              <a:ext uri="{FF2B5EF4-FFF2-40B4-BE49-F238E27FC236}">
                <a16:creationId xmlns:a16="http://schemas.microsoft.com/office/drawing/2014/main" id="{FCC2AE77-97A3-4D2F-8630-40E1BAFD77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975FF52-90B4-461D-9848-FBD4E80851FF}" type="slidenum">
              <a:rPr lang="en-US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522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>
            <a:extLst>
              <a:ext uri="{FF2B5EF4-FFF2-40B4-BE49-F238E27FC236}">
                <a16:creationId xmlns:a16="http://schemas.microsoft.com/office/drawing/2014/main" id="{C1F751E8-F46D-44D4-A01D-E7B5A7FE0AE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Notes Placeholder 2">
            <a:extLst>
              <a:ext uri="{FF2B5EF4-FFF2-40B4-BE49-F238E27FC236}">
                <a16:creationId xmlns:a16="http://schemas.microsoft.com/office/drawing/2014/main" id="{12B5DEE4-27D8-42ED-B9DC-6F8E091C030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54276" name="Slide Number Placeholder 3">
            <a:extLst>
              <a:ext uri="{FF2B5EF4-FFF2-40B4-BE49-F238E27FC236}">
                <a16:creationId xmlns:a16="http://schemas.microsoft.com/office/drawing/2014/main" id="{CE65065F-206D-4655-B63B-5A5E89D3F2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3326C23-C576-4BEB-8E0C-4E84AFE02F1A}" type="slidenum">
              <a:rPr lang="en-US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1616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9F2A00-BE8E-4CC2-8090-5D4D31802D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269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lide Image Placeholder 1">
            <a:extLst>
              <a:ext uri="{FF2B5EF4-FFF2-40B4-BE49-F238E27FC236}">
                <a16:creationId xmlns:a16="http://schemas.microsoft.com/office/drawing/2014/main" id="{DD62AC8C-5187-4FAF-B647-02CC0C2B56C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8851" name="Notes Placeholder 2">
            <a:extLst>
              <a:ext uri="{FF2B5EF4-FFF2-40B4-BE49-F238E27FC236}">
                <a16:creationId xmlns:a16="http://schemas.microsoft.com/office/drawing/2014/main" id="{9DA1395B-142A-4540-BB59-59406F16816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78852" name="Slide Number Placeholder 3">
            <a:extLst>
              <a:ext uri="{FF2B5EF4-FFF2-40B4-BE49-F238E27FC236}">
                <a16:creationId xmlns:a16="http://schemas.microsoft.com/office/drawing/2014/main" id="{FCC2AE77-97A3-4D2F-8630-40E1BAFD77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975FF52-90B4-461D-9848-FBD4E80851FF}" type="slidenum">
              <a:rPr lang="en-US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1661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>
            <a:extLst>
              <a:ext uri="{FF2B5EF4-FFF2-40B4-BE49-F238E27FC236}">
                <a16:creationId xmlns:a16="http://schemas.microsoft.com/office/drawing/2014/main" id="{21BCAFF3-2C6A-4508-B49D-44D050B6238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>
            <a:extLst>
              <a:ext uri="{FF2B5EF4-FFF2-40B4-BE49-F238E27FC236}">
                <a16:creationId xmlns:a16="http://schemas.microsoft.com/office/drawing/2014/main" id="{F9650E0A-550B-4B1C-9F5D-228160AA27C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50180" name="Slide Number Placeholder 3">
            <a:extLst>
              <a:ext uri="{FF2B5EF4-FFF2-40B4-BE49-F238E27FC236}">
                <a16:creationId xmlns:a16="http://schemas.microsoft.com/office/drawing/2014/main" id="{42BD2DED-4012-4B7A-9FDF-B7E52E516B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7B50BB5-A61F-4F07-91C9-B19D1BB05B36}" type="slidenum">
              <a:rPr lang="en-US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4638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F054F0-B0EE-4F72-AEA9-53BD3AE0F9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0FAB1063-1FC3-45B6-9146-57DB27DCC5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4A70F03-59EB-46D6-99F8-7C2B1440D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1A98EE2-3754-4A7C-A027-BD26945A0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DE26E5F-57F6-4430-BB46-1D26DB43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07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E5ED963-D564-40FF-9B67-ADF54601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B9D630DF-0311-43B5-98FA-FF5847BB9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D17808E-5E33-433A-822D-7C7CC8BD5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BD3FD2F-1928-4A72-8415-1EC2435AE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94CDC73-058C-4FF0-AAB7-0EE67BAE7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732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892113F0-0A45-4C4A-B07C-7ED1A98731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F1A10CBE-B518-4512-B15C-AD96F3043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7BAB6EA-2998-4F21-8E5E-AB557BCF5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4F91A50-541A-46DF-9D78-119B5EB2E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82B4213-E033-46E5-9A79-1DBDFEE08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23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  <p:txBody>
          <a:bodyPr rtlCol="0">
            <a:norm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323331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>
            <a:extLst>
              <a:ext uri="{FF2B5EF4-FFF2-40B4-BE49-F238E27FC236}">
                <a16:creationId xmlns:a16="http://schemas.microsoft.com/office/drawing/2014/main" id="{729D2D36-3E9F-4D9E-8EDB-072C8F071DA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03730" y="470345"/>
            <a:ext cx="575227" cy="574580"/>
            <a:chOff x="2059" y="383"/>
            <a:chExt cx="3558" cy="3554"/>
          </a:xfrm>
          <a:effectLst>
            <a:outerShdw blurRad="50800" dist="25400" dir="5400000" algn="tl" rotWithShape="0">
              <a:prstClr val="black">
                <a:alpha val="15000"/>
              </a:prstClr>
            </a:outerShdw>
          </a:effectLst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1EDB9807-7911-45D0-9669-D5CF253CF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0" y="383"/>
              <a:ext cx="2535" cy="530"/>
            </a:xfrm>
            <a:custGeom>
              <a:avLst/>
              <a:gdLst>
                <a:gd name="T0" fmla="*/ 1071 w 1071"/>
                <a:gd name="T1" fmla="*/ 224 h 224"/>
                <a:gd name="T2" fmla="*/ 535 w 1071"/>
                <a:gd name="T3" fmla="*/ 0 h 224"/>
                <a:gd name="T4" fmla="*/ 0 w 1071"/>
                <a:gd name="T5" fmla="*/ 224 h 224"/>
                <a:gd name="T6" fmla="*/ 1071 w 1071"/>
                <a:gd name="T7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1" h="224">
                  <a:moveTo>
                    <a:pt x="1071" y="224"/>
                  </a:moveTo>
                  <a:cubicBezTo>
                    <a:pt x="935" y="86"/>
                    <a:pt x="745" y="0"/>
                    <a:pt x="535" y="0"/>
                  </a:cubicBezTo>
                  <a:cubicBezTo>
                    <a:pt x="326" y="0"/>
                    <a:pt x="136" y="86"/>
                    <a:pt x="0" y="224"/>
                  </a:cubicBezTo>
                  <a:cubicBezTo>
                    <a:pt x="322" y="224"/>
                    <a:pt x="764" y="224"/>
                    <a:pt x="1071" y="2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8AF5C17-8BBA-4108-B012-1311A4CBD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4" y="1154"/>
              <a:ext cx="3359" cy="2783"/>
            </a:xfrm>
            <a:custGeom>
              <a:avLst/>
              <a:gdLst>
                <a:gd name="T0" fmla="*/ 1396 w 1419"/>
                <a:gd name="T1" fmla="*/ 203 h 1176"/>
                <a:gd name="T2" fmla="*/ 749 w 1419"/>
                <a:gd name="T3" fmla="*/ 203 h 1176"/>
                <a:gd name="T4" fmla="*/ 701 w 1419"/>
                <a:gd name="T5" fmla="*/ 222 h 1176"/>
                <a:gd name="T6" fmla="*/ 632 w 1419"/>
                <a:gd name="T7" fmla="*/ 152 h 1176"/>
                <a:gd name="T8" fmla="*/ 749 w 1419"/>
                <a:gd name="T9" fmla="*/ 102 h 1176"/>
                <a:gd name="T10" fmla="*/ 1355 w 1419"/>
                <a:gd name="T11" fmla="*/ 102 h 1176"/>
                <a:gd name="T12" fmla="*/ 1297 w 1419"/>
                <a:gd name="T13" fmla="*/ 0 h 1176"/>
                <a:gd name="T14" fmla="*/ 58 w 1419"/>
                <a:gd name="T15" fmla="*/ 0 h 1176"/>
                <a:gd name="T16" fmla="*/ 0 w 1419"/>
                <a:gd name="T17" fmla="*/ 102 h 1176"/>
                <a:gd name="T18" fmla="*/ 561 w 1419"/>
                <a:gd name="T19" fmla="*/ 102 h 1176"/>
                <a:gd name="T20" fmla="*/ 561 w 1419"/>
                <a:gd name="T21" fmla="*/ 1167 h 1176"/>
                <a:gd name="T22" fmla="*/ 662 w 1419"/>
                <a:gd name="T23" fmla="*/ 1176 h 1176"/>
                <a:gd name="T24" fmla="*/ 662 w 1419"/>
                <a:gd name="T25" fmla="*/ 305 h 1176"/>
                <a:gd name="T26" fmla="*/ 1419 w 1419"/>
                <a:gd name="T27" fmla="*/ 305 h 1176"/>
                <a:gd name="T28" fmla="*/ 1396 w 1419"/>
                <a:gd name="T29" fmla="*/ 203 h 1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9" h="1176">
                  <a:moveTo>
                    <a:pt x="1396" y="203"/>
                  </a:moveTo>
                  <a:cubicBezTo>
                    <a:pt x="1167" y="203"/>
                    <a:pt x="821" y="203"/>
                    <a:pt x="749" y="203"/>
                  </a:cubicBezTo>
                  <a:cubicBezTo>
                    <a:pt x="736" y="215"/>
                    <a:pt x="719" y="222"/>
                    <a:pt x="701" y="222"/>
                  </a:cubicBezTo>
                  <a:cubicBezTo>
                    <a:pt x="663" y="222"/>
                    <a:pt x="632" y="191"/>
                    <a:pt x="632" y="152"/>
                  </a:cubicBezTo>
                  <a:cubicBezTo>
                    <a:pt x="632" y="92"/>
                    <a:pt x="704" y="60"/>
                    <a:pt x="749" y="102"/>
                  </a:cubicBezTo>
                  <a:cubicBezTo>
                    <a:pt x="819" y="102"/>
                    <a:pt x="1126" y="102"/>
                    <a:pt x="1355" y="102"/>
                  </a:cubicBezTo>
                  <a:cubicBezTo>
                    <a:pt x="1338" y="66"/>
                    <a:pt x="1319" y="32"/>
                    <a:pt x="1297" y="0"/>
                  </a:cubicBezTo>
                  <a:cubicBezTo>
                    <a:pt x="967" y="0"/>
                    <a:pt x="412" y="0"/>
                    <a:pt x="58" y="0"/>
                  </a:cubicBezTo>
                  <a:cubicBezTo>
                    <a:pt x="36" y="32"/>
                    <a:pt x="17" y="66"/>
                    <a:pt x="0" y="102"/>
                  </a:cubicBezTo>
                  <a:cubicBezTo>
                    <a:pt x="221" y="102"/>
                    <a:pt x="498" y="102"/>
                    <a:pt x="561" y="102"/>
                  </a:cubicBezTo>
                  <a:cubicBezTo>
                    <a:pt x="561" y="341"/>
                    <a:pt x="561" y="814"/>
                    <a:pt x="561" y="1167"/>
                  </a:cubicBezTo>
                  <a:cubicBezTo>
                    <a:pt x="594" y="1172"/>
                    <a:pt x="628" y="1176"/>
                    <a:pt x="662" y="1176"/>
                  </a:cubicBezTo>
                  <a:cubicBezTo>
                    <a:pt x="662" y="853"/>
                    <a:pt x="662" y="389"/>
                    <a:pt x="662" y="305"/>
                  </a:cubicBezTo>
                  <a:cubicBezTo>
                    <a:pt x="810" y="305"/>
                    <a:pt x="1181" y="305"/>
                    <a:pt x="1419" y="305"/>
                  </a:cubicBezTo>
                  <a:cubicBezTo>
                    <a:pt x="1413" y="270"/>
                    <a:pt x="1406" y="236"/>
                    <a:pt x="1396" y="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259D1F6-0196-46D0-85FE-7C3F9319B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2" y="1431"/>
              <a:ext cx="179" cy="168"/>
            </a:xfrm>
            <a:custGeom>
              <a:avLst/>
              <a:gdLst>
                <a:gd name="T0" fmla="*/ 40 w 76"/>
                <a:gd name="T1" fmla="*/ 68 h 71"/>
                <a:gd name="T2" fmla="*/ 76 w 76"/>
                <a:gd name="T3" fmla="*/ 35 h 71"/>
                <a:gd name="T4" fmla="*/ 40 w 76"/>
                <a:gd name="T5" fmla="*/ 3 h 71"/>
                <a:gd name="T6" fmla="*/ 40 w 76"/>
                <a:gd name="T7" fmla="*/ 6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71">
                  <a:moveTo>
                    <a:pt x="40" y="68"/>
                  </a:moveTo>
                  <a:cubicBezTo>
                    <a:pt x="61" y="71"/>
                    <a:pt x="76" y="54"/>
                    <a:pt x="76" y="35"/>
                  </a:cubicBezTo>
                  <a:cubicBezTo>
                    <a:pt x="76" y="17"/>
                    <a:pt x="60" y="0"/>
                    <a:pt x="40" y="3"/>
                  </a:cubicBezTo>
                  <a:cubicBezTo>
                    <a:pt x="0" y="7"/>
                    <a:pt x="0" y="64"/>
                    <a:pt x="40" y="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5599A005-0616-4DB0-A941-378EBF2CB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9" y="1635"/>
              <a:ext cx="1261" cy="2229"/>
            </a:xfrm>
            <a:custGeom>
              <a:avLst/>
              <a:gdLst>
                <a:gd name="T0" fmla="*/ 533 w 533"/>
                <a:gd name="T1" fmla="*/ 0 h 942"/>
                <a:gd name="T2" fmla="*/ 33 w 533"/>
                <a:gd name="T3" fmla="*/ 0 h 942"/>
                <a:gd name="T4" fmla="*/ 10 w 533"/>
                <a:gd name="T5" fmla="*/ 102 h 942"/>
                <a:gd name="T6" fmla="*/ 361 w 533"/>
                <a:gd name="T7" fmla="*/ 102 h 942"/>
                <a:gd name="T8" fmla="*/ 478 w 533"/>
                <a:gd name="T9" fmla="*/ 153 h 942"/>
                <a:gd name="T10" fmla="*/ 361 w 533"/>
                <a:gd name="T11" fmla="*/ 204 h 942"/>
                <a:gd name="T12" fmla="*/ 1 w 533"/>
                <a:gd name="T13" fmla="*/ 204 h 942"/>
                <a:gd name="T14" fmla="*/ 0 w 533"/>
                <a:gd name="T15" fmla="*/ 222 h 942"/>
                <a:gd name="T16" fmla="*/ 533 w 533"/>
                <a:gd name="T17" fmla="*/ 942 h 942"/>
                <a:gd name="T18" fmla="*/ 533 w 533"/>
                <a:gd name="T19" fmla="*/ 0 h 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3" h="942">
                  <a:moveTo>
                    <a:pt x="533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3" y="33"/>
                    <a:pt x="16" y="67"/>
                    <a:pt x="10" y="102"/>
                  </a:cubicBezTo>
                  <a:cubicBezTo>
                    <a:pt x="361" y="102"/>
                    <a:pt x="361" y="102"/>
                    <a:pt x="361" y="102"/>
                  </a:cubicBezTo>
                  <a:cubicBezTo>
                    <a:pt x="406" y="60"/>
                    <a:pt x="478" y="93"/>
                    <a:pt x="478" y="153"/>
                  </a:cubicBezTo>
                  <a:cubicBezTo>
                    <a:pt x="478" y="213"/>
                    <a:pt x="405" y="245"/>
                    <a:pt x="361" y="204"/>
                  </a:cubicBezTo>
                  <a:cubicBezTo>
                    <a:pt x="1" y="204"/>
                    <a:pt x="1" y="204"/>
                    <a:pt x="1" y="204"/>
                  </a:cubicBezTo>
                  <a:cubicBezTo>
                    <a:pt x="1" y="210"/>
                    <a:pt x="0" y="216"/>
                    <a:pt x="0" y="222"/>
                  </a:cubicBezTo>
                  <a:cubicBezTo>
                    <a:pt x="0" y="561"/>
                    <a:pt x="224" y="848"/>
                    <a:pt x="533" y="942"/>
                  </a:cubicBezTo>
                  <a:cubicBezTo>
                    <a:pt x="533" y="603"/>
                    <a:pt x="533" y="136"/>
                    <a:pt x="5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878BD21-F8C7-4486-B943-E7FDB0CF7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2" y="2117"/>
              <a:ext cx="1575" cy="1811"/>
            </a:xfrm>
            <a:custGeom>
              <a:avLst/>
              <a:gdLst>
                <a:gd name="T0" fmla="*/ 0 w 665"/>
                <a:gd name="T1" fmla="*/ 0 h 765"/>
                <a:gd name="T2" fmla="*/ 0 w 665"/>
                <a:gd name="T3" fmla="*/ 765 h 765"/>
                <a:gd name="T4" fmla="*/ 102 w 665"/>
                <a:gd name="T5" fmla="*/ 745 h 765"/>
                <a:gd name="T6" fmla="*/ 102 w 665"/>
                <a:gd name="T7" fmla="*/ 178 h 765"/>
                <a:gd name="T8" fmla="*/ 83 w 665"/>
                <a:gd name="T9" fmla="*/ 131 h 765"/>
                <a:gd name="T10" fmla="*/ 203 w 665"/>
                <a:gd name="T11" fmla="*/ 83 h 765"/>
                <a:gd name="T12" fmla="*/ 203 w 665"/>
                <a:gd name="T13" fmla="*/ 178 h 765"/>
                <a:gd name="T14" fmla="*/ 203 w 665"/>
                <a:gd name="T15" fmla="*/ 712 h 765"/>
                <a:gd name="T16" fmla="*/ 665 w 665"/>
                <a:gd name="T17" fmla="*/ 18 h 765"/>
                <a:gd name="T18" fmla="*/ 664 w 665"/>
                <a:gd name="T19" fmla="*/ 0 h 765"/>
                <a:gd name="T20" fmla="*/ 0 w 665"/>
                <a:gd name="T21" fmla="*/ 0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5" h="765">
                  <a:moveTo>
                    <a:pt x="0" y="0"/>
                  </a:moveTo>
                  <a:cubicBezTo>
                    <a:pt x="0" y="765"/>
                    <a:pt x="0" y="765"/>
                    <a:pt x="0" y="765"/>
                  </a:cubicBezTo>
                  <a:cubicBezTo>
                    <a:pt x="35" y="761"/>
                    <a:pt x="68" y="754"/>
                    <a:pt x="102" y="745"/>
                  </a:cubicBezTo>
                  <a:cubicBezTo>
                    <a:pt x="102" y="178"/>
                    <a:pt x="102" y="178"/>
                    <a:pt x="102" y="178"/>
                  </a:cubicBezTo>
                  <a:cubicBezTo>
                    <a:pt x="90" y="166"/>
                    <a:pt x="83" y="149"/>
                    <a:pt x="83" y="131"/>
                  </a:cubicBezTo>
                  <a:cubicBezTo>
                    <a:pt x="83" y="69"/>
                    <a:pt x="160" y="37"/>
                    <a:pt x="203" y="83"/>
                  </a:cubicBezTo>
                  <a:cubicBezTo>
                    <a:pt x="228" y="110"/>
                    <a:pt x="228" y="151"/>
                    <a:pt x="203" y="178"/>
                  </a:cubicBezTo>
                  <a:cubicBezTo>
                    <a:pt x="203" y="712"/>
                    <a:pt x="203" y="712"/>
                    <a:pt x="203" y="712"/>
                  </a:cubicBezTo>
                  <a:cubicBezTo>
                    <a:pt x="474" y="599"/>
                    <a:pt x="665" y="331"/>
                    <a:pt x="665" y="18"/>
                  </a:cubicBezTo>
                  <a:cubicBezTo>
                    <a:pt x="665" y="12"/>
                    <a:pt x="664" y="6"/>
                    <a:pt x="664" y="0"/>
                  </a:cubicBezTo>
                  <a:cubicBezTo>
                    <a:pt x="448" y="0"/>
                    <a:pt x="6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7B1914C9-6FB5-489A-BEF7-8D8CA8399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892"/>
              <a:ext cx="159" cy="209"/>
            </a:xfrm>
            <a:custGeom>
              <a:avLst/>
              <a:gdLst>
                <a:gd name="T0" fmla="*/ 67 w 67"/>
                <a:gd name="T1" fmla="*/ 44 h 88"/>
                <a:gd name="T2" fmla="*/ 0 w 67"/>
                <a:gd name="T3" fmla="*/ 44 h 88"/>
                <a:gd name="T4" fmla="*/ 67 w 67"/>
                <a:gd name="T5" fmla="*/ 4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88">
                  <a:moveTo>
                    <a:pt x="67" y="44"/>
                  </a:moveTo>
                  <a:cubicBezTo>
                    <a:pt x="67" y="0"/>
                    <a:pt x="0" y="0"/>
                    <a:pt x="0" y="44"/>
                  </a:cubicBezTo>
                  <a:cubicBezTo>
                    <a:pt x="0" y="88"/>
                    <a:pt x="67" y="88"/>
                    <a:pt x="67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8C1F8262-13B2-4703-B74D-3FC8A1001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4" y="2323"/>
              <a:ext cx="159" cy="208"/>
            </a:xfrm>
            <a:custGeom>
              <a:avLst/>
              <a:gdLst>
                <a:gd name="T0" fmla="*/ 67 w 67"/>
                <a:gd name="T1" fmla="*/ 44 h 88"/>
                <a:gd name="T2" fmla="*/ 0 w 67"/>
                <a:gd name="T3" fmla="*/ 44 h 88"/>
                <a:gd name="T4" fmla="*/ 67 w 67"/>
                <a:gd name="T5" fmla="*/ 4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88">
                  <a:moveTo>
                    <a:pt x="67" y="44"/>
                  </a:moveTo>
                  <a:cubicBezTo>
                    <a:pt x="67" y="0"/>
                    <a:pt x="0" y="0"/>
                    <a:pt x="0" y="44"/>
                  </a:cubicBezTo>
                  <a:cubicBezTo>
                    <a:pt x="0" y="88"/>
                    <a:pt x="67" y="88"/>
                    <a:pt x="67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12" name="Shape 2">
            <a:extLst>
              <a:ext uri="{FF2B5EF4-FFF2-40B4-BE49-F238E27FC236}">
                <a16:creationId xmlns:a16="http://schemas.microsoft.com/office/drawing/2014/main" id="{4EEA6B16-19C6-42A5-90D6-2C6AF712F348}"/>
              </a:ext>
            </a:extLst>
          </p:cNvPr>
          <p:cNvSpPr/>
          <p:nvPr userDrawn="1"/>
        </p:nvSpPr>
        <p:spPr>
          <a:xfrm>
            <a:off x="0" y="1401763"/>
            <a:ext cx="12192000" cy="5467350"/>
          </a:xfrm>
          <a:prstGeom prst="rect">
            <a:avLst/>
          </a:prstGeom>
          <a:solidFill>
            <a:srgbClr val="7B8DB3">
              <a:alpha val="4000"/>
            </a:srgbClr>
          </a:solidFill>
          <a:ln w="25400">
            <a:solidFill>
              <a:srgbClr val="EBEBEB">
                <a:alpha val="10000"/>
              </a:srgbClr>
            </a:solidFill>
            <a:miter lim="400000"/>
          </a:ln>
          <a:effectLst/>
        </p:spPr>
        <p:txBody>
          <a:bodyPr lIns="0" tIns="0" rIns="0" bIns="0" anchor="ctr"/>
          <a:lstStyle/>
          <a:p>
            <a:pPr defTabSz="292100" eaLnBrk="1" fontAlgn="auto" hangingPunct="1">
              <a:spcBef>
                <a:spcPts val="0"/>
              </a:spcBef>
              <a:spcAft>
                <a:spcPts val="0"/>
              </a:spcAft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+mn-lt"/>
            </a:endParaRPr>
          </a:p>
        </p:txBody>
      </p:sp>
      <p:sp>
        <p:nvSpPr>
          <p:cNvPr id="13" name="Shape 2711">
            <a:extLst>
              <a:ext uri="{FF2B5EF4-FFF2-40B4-BE49-F238E27FC236}">
                <a16:creationId xmlns:a16="http://schemas.microsoft.com/office/drawing/2014/main" id="{BA834A17-CAA7-44DE-94E7-7FB07ADD2606}"/>
              </a:ext>
            </a:extLst>
          </p:cNvPr>
          <p:cNvSpPr/>
          <p:nvPr userDrawn="1"/>
        </p:nvSpPr>
        <p:spPr>
          <a:xfrm>
            <a:off x="608013" y="560388"/>
            <a:ext cx="279400" cy="27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Source Sans Pro Light" charset="0"/>
              <a:ea typeface="Source Sans Pro Light" charset="0"/>
              <a:cs typeface="Source Sans Pro Light" charset="0"/>
              <a:sym typeface="Gill Sans"/>
            </a:endParaRPr>
          </a:p>
        </p:txBody>
      </p:sp>
      <p:sp>
        <p:nvSpPr>
          <p:cNvPr id="14" name="Rounded Rectangle 16">
            <a:extLst>
              <a:ext uri="{FF2B5EF4-FFF2-40B4-BE49-F238E27FC236}">
                <a16:creationId xmlns:a16="http://schemas.microsoft.com/office/drawing/2014/main" id="{A138C27D-A7D3-4980-ADD8-5CB3C8AB6271}"/>
              </a:ext>
            </a:extLst>
          </p:cNvPr>
          <p:cNvSpPr/>
          <p:nvPr userDrawn="1"/>
        </p:nvSpPr>
        <p:spPr>
          <a:xfrm>
            <a:off x="11264900" y="6215063"/>
            <a:ext cx="315913" cy="314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F72520CC-6DAA-4081-883A-3512C581DA6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53788" y="6235700"/>
            <a:ext cx="3444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fld id="{EF7F192A-BB93-4FEF-9277-CEE108E4D3C5}" type="slidenum">
              <a:rPr lang="en-US" altLang="en-US" sz="1200">
                <a:solidFill>
                  <a:schemeClr val="accent1"/>
                </a:solidFill>
                <a:latin typeface="Source Sans Pro" panose="020B0503030403020204" pitchFamily="34" charset="-18"/>
              </a:rPr>
              <a:pPr algn="ctr" eaLnBrk="1" hangingPunct="1"/>
              <a:t>‹#›</a:t>
            </a:fld>
            <a:endParaRPr lang="en-US" altLang="en-US">
              <a:solidFill>
                <a:schemeClr val="accent1"/>
              </a:solidFill>
            </a:endParaRP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114373" y="456502"/>
            <a:ext cx="9210034" cy="486355"/>
          </a:xfrm>
        </p:spPr>
        <p:txBody>
          <a:bodyPr>
            <a:noAutofit/>
          </a:bodyPr>
          <a:lstStyle>
            <a:lvl1pPr marL="0" indent="0">
              <a:buNone/>
              <a:defRPr sz="3200" baseline="0">
                <a:solidFill>
                  <a:schemeClr val="tx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1pPr>
            <a:lvl2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2pPr>
            <a:lvl3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3pPr>
            <a:lvl4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4pPr>
            <a:lvl5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132569" y="942857"/>
            <a:ext cx="9191838" cy="26936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Source Sans Pro Light" panose="020B0403030403020204" pitchFamily="34" charset="0"/>
              </a:defRPr>
            </a:lvl1pPr>
            <a:lvl2pPr>
              <a:defRPr>
                <a:latin typeface="Source Sans Pro Light" panose="020B0403030403020204" pitchFamily="34" charset="0"/>
              </a:defRPr>
            </a:lvl2pPr>
            <a:lvl3pPr>
              <a:defRPr>
                <a:latin typeface="Source Sans Pro Light" panose="020B0403030403020204" pitchFamily="34" charset="0"/>
              </a:defRPr>
            </a:lvl3pPr>
            <a:lvl4pPr>
              <a:defRPr>
                <a:latin typeface="Source Sans Pro Light" panose="020B0403030403020204" pitchFamily="34" charset="0"/>
              </a:defRPr>
            </a:lvl4pPr>
            <a:lvl5pPr>
              <a:defRPr>
                <a:latin typeface="Source Sans Pro Light" panose="020B04030304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7752379"/>
      </p:ext>
    </p:extLst>
  </p:cSld>
  <p:clrMapOvr>
    <a:masterClrMapping/>
  </p:clrMapOvr>
  <p:transition spd="slow" advTm="2000">
    <p:cover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">
            <a:extLst>
              <a:ext uri="{FF2B5EF4-FFF2-40B4-BE49-F238E27FC236}">
                <a16:creationId xmlns:a16="http://schemas.microsoft.com/office/drawing/2014/main" id="{FA725B46-6930-466D-B171-B6DE5A85759F}"/>
              </a:ext>
            </a:extLst>
          </p:cNvPr>
          <p:cNvSpPr/>
          <p:nvPr userDrawn="1"/>
        </p:nvSpPr>
        <p:spPr>
          <a:xfrm>
            <a:off x="0" y="1401763"/>
            <a:ext cx="12192000" cy="5467350"/>
          </a:xfrm>
          <a:prstGeom prst="rect">
            <a:avLst/>
          </a:prstGeom>
          <a:solidFill>
            <a:srgbClr val="7B8DB3">
              <a:alpha val="4000"/>
            </a:srgbClr>
          </a:solidFill>
          <a:ln w="25400">
            <a:solidFill>
              <a:srgbClr val="EBEBEB">
                <a:alpha val="10000"/>
              </a:srgbClr>
            </a:solidFill>
            <a:miter lim="400000"/>
          </a:ln>
          <a:effectLst/>
        </p:spPr>
        <p:txBody>
          <a:bodyPr lIns="0" tIns="0" rIns="0" bIns="0" anchor="ctr"/>
          <a:lstStyle/>
          <a:p>
            <a:pPr defTabSz="292100" eaLnBrk="1" fontAlgn="auto" hangingPunct="1">
              <a:spcBef>
                <a:spcPts val="0"/>
              </a:spcBef>
              <a:spcAft>
                <a:spcPts val="0"/>
              </a:spcAft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+mn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573CB93-CA77-472E-9E2A-BD6E6289B74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03730" y="470345"/>
            <a:ext cx="575227" cy="574580"/>
            <a:chOff x="2059" y="383"/>
            <a:chExt cx="3558" cy="3554"/>
          </a:xfrm>
          <a:effectLst>
            <a:outerShdw blurRad="50800" dist="25400" dir="5400000" algn="tl" rotWithShape="0">
              <a:prstClr val="black">
                <a:alpha val="15000"/>
              </a:prstClr>
            </a:outerShdw>
          </a:effectLst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553282AB-13E8-4DCA-98BE-44A384911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0" y="383"/>
              <a:ext cx="2535" cy="530"/>
            </a:xfrm>
            <a:custGeom>
              <a:avLst/>
              <a:gdLst>
                <a:gd name="T0" fmla="*/ 1071 w 1071"/>
                <a:gd name="T1" fmla="*/ 224 h 224"/>
                <a:gd name="T2" fmla="*/ 535 w 1071"/>
                <a:gd name="T3" fmla="*/ 0 h 224"/>
                <a:gd name="T4" fmla="*/ 0 w 1071"/>
                <a:gd name="T5" fmla="*/ 224 h 224"/>
                <a:gd name="T6" fmla="*/ 1071 w 1071"/>
                <a:gd name="T7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1" h="224">
                  <a:moveTo>
                    <a:pt x="1071" y="224"/>
                  </a:moveTo>
                  <a:cubicBezTo>
                    <a:pt x="935" y="86"/>
                    <a:pt x="745" y="0"/>
                    <a:pt x="535" y="0"/>
                  </a:cubicBezTo>
                  <a:cubicBezTo>
                    <a:pt x="326" y="0"/>
                    <a:pt x="136" y="86"/>
                    <a:pt x="0" y="224"/>
                  </a:cubicBezTo>
                  <a:cubicBezTo>
                    <a:pt x="322" y="224"/>
                    <a:pt x="764" y="224"/>
                    <a:pt x="1071" y="2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338311A-B917-4E98-AD3C-7810B76E74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4" y="1154"/>
              <a:ext cx="3359" cy="2783"/>
            </a:xfrm>
            <a:custGeom>
              <a:avLst/>
              <a:gdLst>
                <a:gd name="T0" fmla="*/ 1396 w 1419"/>
                <a:gd name="T1" fmla="*/ 203 h 1176"/>
                <a:gd name="T2" fmla="*/ 749 w 1419"/>
                <a:gd name="T3" fmla="*/ 203 h 1176"/>
                <a:gd name="T4" fmla="*/ 701 w 1419"/>
                <a:gd name="T5" fmla="*/ 222 h 1176"/>
                <a:gd name="T6" fmla="*/ 632 w 1419"/>
                <a:gd name="T7" fmla="*/ 152 h 1176"/>
                <a:gd name="T8" fmla="*/ 749 w 1419"/>
                <a:gd name="T9" fmla="*/ 102 h 1176"/>
                <a:gd name="T10" fmla="*/ 1355 w 1419"/>
                <a:gd name="T11" fmla="*/ 102 h 1176"/>
                <a:gd name="T12" fmla="*/ 1297 w 1419"/>
                <a:gd name="T13" fmla="*/ 0 h 1176"/>
                <a:gd name="T14" fmla="*/ 58 w 1419"/>
                <a:gd name="T15" fmla="*/ 0 h 1176"/>
                <a:gd name="T16" fmla="*/ 0 w 1419"/>
                <a:gd name="T17" fmla="*/ 102 h 1176"/>
                <a:gd name="T18" fmla="*/ 561 w 1419"/>
                <a:gd name="T19" fmla="*/ 102 h 1176"/>
                <a:gd name="T20" fmla="*/ 561 w 1419"/>
                <a:gd name="T21" fmla="*/ 1167 h 1176"/>
                <a:gd name="T22" fmla="*/ 662 w 1419"/>
                <a:gd name="T23" fmla="*/ 1176 h 1176"/>
                <a:gd name="T24" fmla="*/ 662 w 1419"/>
                <a:gd name="T25" fmla="*/ 305 h 1176"/>
                <a:gd name="T26" fmla="*/ 1419 w 1419"/>
                <a:gd name="T27" fmla="*/ 305 h 1176"/>
                <a:gd name="T28" fmla="*/ 1396 w 1419"/>
                <a:gd name="T29" fmla="*/ 203 h 1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9" h="1176">
                  <a:moveTo>
                    <a:pt x="1396" y="203"/>
                  </a:moveTo>
                  <a:cubicBezTo>
                    <a:pt x="1167" y="203"/>
                    <a:pt x="821" y="203"/>
                    <a:pt x="749" y="203"/>
                  </a:cubicBezTo>
                  <a:cubicBezTo>
                    <a:pt x="736" y="215"/>
                    <a:pt x="719" y="222"/>
                    <a:pt x="701" y="222"/>
                  </a:cubicBezTo>
                  <a:cubicBezTo>
                    <a:pt x="663" y="222"/>
                    <a:pt x="632" y="191"/>
                    <a:pt x="632" y="152"/>
                  </a:cubicBezTo>
                  <a:cubicBezTo>
                    <a:pt x="632" y="92"/>
                    <a:pt x="704" y="60"/>
                    <a:pt x="749" y="102"/>
                  </a:cubicBezTo>
                  <a:cubicBezTo>
                    <a:pt x="819" y="102"/>
                    <a:pt x="1126" y="102"/>
                    <a:pt x="1355" y="102"/>
                  </a:cubicBezTo>
                  <a:cubicBezTo>
                    <a:pt x="1338" y="66"/>
                    <a:pt x="1319" y="32"/>
                    <a:pt x="1297" y="0"/>
                  </a:cubicBezTo>
                  <a:cubicBezTo>
                    <a:pt x="967" y="0"/>
                    <a:pt x="412" y="0"/>
                    <a:pt x="58" y="0"/>
                  </a:cubicBezTo>
                  <a:cubicBezTo>
                    <a:pt x="36" y="32"/>
                    <a:pt x="17" y="66"/>
                    <a:pt x="0" y="102"/>
                  </a:cubicBezTo>
                  <a:cubicBezTo>
                    <a:pt x="221" y="102"/>
                    <a:pt x="498" y="102"/>
                    <a:pt x="561" y="102"/>
                  </a:cubicBezTo>
                  <a:cubicBezTo>
                    <a:pt x="561" y="341"/>
                    <a:pt x="561" y="814"/>
                    <a:pt x="561" y="1167"/>
                  </a:cubicBezTo>
                  <a:cubicBezTo>
                    <a:pt x="594" y="1172"/>
                    <a:pt x="628" y="1176"/>
                    <a:pt x="662" y="1176"/>
                  </a:cubicBezTo>
                  <a:cubicBezTo>
                    <a:pt x="662" y="853"/>
                    <a:pt x="662" y="389"/>
                    <a:pt x="662" y="305"/>
                  </a:cubicBezTo>
                  <a:cubicBezTo>
                    <a:pt x="810" y="305"/>
                    <a:pt x="1181" y="305"/>
                    <a:pt x="1419" y="305"/>
                  </a:cubicBezTo>
                  <a:cubicBezTo>
                    <a:pt x="1413" y="270"/>
                    <a:pt x="1406" y="236"/>
                    <a:pt x="1396" y="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C650E4DB-C247-4695-9520-E3A0079B1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2" y="1431"/>
              <a:ext cx="179" cy="168"/>
            </a:xfrm>
            <a:custGeom>
              <a:avLst/>
              <a:gdLst>
                <a:gd name="T0" fmla="*/ 40 w 76"/>
                <a:gd name="T1" fmla="*/ 68 h 71"/>
                <a:gd name="T2" fmla="*/ 76 w 76"/>
                <a:gd name="T3" fmla="*/ 35 h 71"/>
                <a:gd name="T4" fmla="*/ 40 w 76"/>
                <a:gd name="T5" fmla="*/ 3 h 71"/>
                <a:gd name="T6" fmla="*/ 40 w 76"/>
                <a:gd name="T7" fmla="*/ 6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71">
                  <a:moveTo>
                    <a:pt x="40" y="68"/>
                  </a:moveTo>
                  <a:cubicBezTo>
                    <a:pt x="61" y="71"/>
                    <a:pt x="76" y="54"/>
                    <a:pt x="76" y="35"/>
                  </a:cubicBezTo>
                  <a:cubicBezTo>
                    <a:pt x="76" y="17"/>
                    <a:pt x="60" y="0"/>
                    <a:pt x="40" y="3"/>
                  </a:cubicBezTo>
                  <a:cubicBezTo>
                    <a:pt x="0" y="7"/>
                    <a:pt x="0" y="64"/>
                    <a:pt x="40" y="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D2430B15-AAE3-4BC0-B9DB-A96D2BE2B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9" y="1635"/>
              <a:ext cx="1261" cy="2229"/>
            </a:xfrm>
            <a:custGeom>
              <a:avLst/>
              <a:gdLst>
                <a:gd name="T0" fmla="*/ 533 w 533"/>
                <a:gd name="T1" fmla="*/ 0 h 942"/>
                <a:gd name="T2" fmla="*/ 33 w 533"/>
                <a:gd name="T3" fmla="*/ 0 h 942"/>
                <a:gd name="T4" fmla="*/ 10 w 533"/>
                <a:gd name="T5" fmla="*/ 102 h 942"/>
                <a:gd name="T6" fmla="*/ 361 w 533"/>
                <a:gd name="T7" fmla="*/ 102 h 942"/>
                <a:gd name="T8" fmla="*/ 478 w 533"/>
                <a:gd name="T9" fmla="*/ 153 h 942"/>
                <a:gd name="T10" fmla="*/ 361 w 533"/>
                <a:gd name="T11" fmla="*/ 204 h 942"/>
                <a:gd name="T12" fmla="*/ 1 w 533"/>
                <a:gd name="T13" fmla="*/ 204 h 942"/>
                <a:gd name="T14" fmla="*/ 0 w 533"/>
                <a:gd name="T15" fmla="*/ 222 h 942"/>
                <a:gd name="T16" fmla="*/ 533 w 533"/>
                <a:gd name="T17" fmla="*/ 942 h 942"/>
                <a:gd name="T18" fmla="*/ 533 w 533"/>
                <a:gd name="T19" fmla="*/ 0 h 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3" h="942">
                  <a:moveTo>
                    <a:pt x="533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3" y="33"/>
                    <a:pt x="16" y="67"/>
                    <a:pt x="10" y="102"/>
                  </a:cubicBezTo>
                  <a:cubicBezTo>
                    <a:pt x="361" y="102"/>
                    <a:pt x="361" y="102"/>
                    <a:pt x="361" y="102"/>
                  </a:cubicBezTo>
                  <a:cubicBezTo>
                    <a:pt x="406" y="60"/>
                    <a:pt x="478" y="93"/>
                    <a:pt x="478" y="153"/>
                  </a:cubicBezTo>
                  <a:cubicBezTo>
                    <a:pt x="478" y="213"/>
                    <a:pt x="405" y="245"/>
                    <a:pt x="361" y="204"/>
                  </a:cubicBezTo>
                  <a:cubicBezTo>
                    <a:pt x="1" y="204"/>
                    <a:pt x="1" y="204"/>
                    <a:pt x="1" y="204"/>
                  </a:cubicBezTo>
                  <a:cubicBezTo>
                    <a:pt x="1" y="210"/>
                    <a:pt x="0" y="216"/>
                    <a:pt x="0" y="222"/>
                  </a:cubicBezTo>
                  <a:cubicBezTo>
                    <a:pt x="0" y="561"/>
                    <a:pt x="224" y="848"/>
                    <a:pt x="533" y="942"/>
                  </a:cubicBezTo>
                  <a:cubicBezTo>
                    <a:pt x="533" y="603"/>
                    <a:pt x="533" y="136"/>
                    <a:pt x="5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FABE0260-387E-465B-BB3D-E64D07C1D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2" y="2117"/>
              <a:ext cx="1575" cy="1811"/>
            </a:xfrm>
            <a:custGeom>
              <a:avLst/>
              <a:gdLst>
                <a:gd name="T0" fmla="*/ 0 w 665"/>
                <a:gd name="T1" fmla="*/ 0 h 765"/>
                <a:gd name="T2" fmla="*/ 0 w 665"/>
                <a:gd name="T3" fmla="*/ 765 h 765"/>
                <a:gd name="T4" fmla="*/ 102 w 665"/>
                <a:gd name="T5" fmla="*/ 745 h 765"/>
                <a:gd name="T6" fmla="*/ 102 w 665"/>
                <a:gd name="T7" fmla="*/ 178 h 765"/>
                <a:gd name="T8" fmla="*/ 83 w 665"/>
                <a:gd name="T9" fmla="*/ 131 h 765"/>
                <a:gd name="T10" fmla="*/ 203 w 665"/>
                <a:gd name="T11" fmla="*/ 83 h 765"/>
                <a:gd name="T12" fmla="*/ 203 w 665"/>
                <a:gd name="T13" fmla="*/ 178 h 765"/>
                <a:gd name="T14" fmla="*/ 203 w 665"/>
                <a:gd name="T15" fmla="*/ 712 h 765"/>
                <a:gd name="T16" fmla="*/ 665 w 665"/>
                <a:gd name="T17" fmla="*/ 18 h 765"/>
                <a:gd name="T18" fmla="*/ 664 w 665"/>
                <a:gd name="T19" fmla="*/ 0 h 765"/>
                <a:gd name="T20" fmla="*/ 0 w 665"/>
                <a:gd name="T21" fmla="*/ 0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5" h="765">
                  <a:moveTo>
                    <a:pt x="0" y="0"/>
                  </a:moveTo>
                  <a:cubicBezTo>
                    <a:pt x="0" y="765"/>
                    <a:pt x="0" y="765"/>
                    <a:pt x="0" y="765"/>
                  </a:cubicBezTo>
                  <a:cubicBezTo>
                    <a:pt x="35" y="761"/>
                    <a:pt x="68" y="754"/>
                    <a:pt x="102" y="745"/>
                  </a:cubicBezTo>
                  <a:cubicBezTo>
                    <a:pt x="102" y="178"/>
                    <a:pt x="102" y="178"/>
                    <a:pt x="102" y="178"/>
                  </a:cubicBezTo>
                  <a:cubicBezTo>
                    <a:pt x="90" y="166"/>
                    <a:pt x="83" y="149"/>
                    <a:pt x="83" y="131"/>
                  </a:cubicBezTo>
                  <a:cubicBezTo>
                    <a:pt x="83" y="69"/>
                    <a:pt x="160" y="37"/>
                    <a:pt x="203" y="83"/>
                  </a:cubicBezTo>
                  <a:cubicBezTo>
                    <a:pt x="228" y="110"/>
                    <a:pt x="228" y="151"/>
                    <a:pt x="203" y="178"/>
                  </a:cubicBezTo>
                  <a:cubicBezTo>
                    <a:pt x="203" y="712"/>
                    <a:pt x="203" y="712"/>
                    <a:pt x="203" y="712"/>
                  </a:cubicBezTo>
                  <a:cubicBezTo>
                    <a:pt x="474" y="599"/>
                    <a:pt x="665" y="331"/>
                    <a:pt x="665" y="18"/>
                  </a:cubicBezTo>
                  <a:cubicBezTo>
                    <a:pt x="665" y="12"/>
                    <a:pt x="664" y="6"/>
                    <a:pt x="664" y="0"/>
                  </a:cubicBezTo>
                  <a:cubicBezTo>
                    <a:pt x="448" y="0"/>
                    <a:pt x="6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6F90BE3-38E4-4617-B333-24EA7D36E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892"/>
              <a:ext cx="159" cy="209"/>
            </a:xfrm>
            <a:custGeom>
              <a:avLst/>
              <a:gdLst>
                <a:gd name="T0" fmla="*/ 67 w 67"/>
                <a:gd name="T1" fmla="*/ 44 h 88"/>
                <a:gd name="T2" fmla="*/ 0 w 67"/>
                <a:gd name="T3" fmla="*/ 44 h 88"/>
                <a:gd name="T4" fmla="*/ 67 w 67"/>
                <a:gd name="T5" fmla="*/ 4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88">
                  <a:moveTo>
                    <a:pt x="67" y="44"/>
                  </a:moveTo>
                  <a:cubicBezTo>
                    <a:pt x="67" y="0"/>
                    <a:pt x="0" y="0"/>
                    <a:pt x="0" y="44"/>
                  </a:cubicBezTo>
                  <a:cubicBezTo>
                    <a:pt x="0" y="88"/>
                    <a:pt x="67" y="88"/>
                    <a:pt x="67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E0E20664-2B9E-4E9C-9FAB-46C08AAF1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4" y="2323"/>
              <a:ext cx="159" cy="208"/>
            </a:xfrm>
            <a:custGeom>
              <a:avLst/>
              <a:gdLst>
                <a:gd name="T0" fmla="*/ 67 w 67"/>
                <a:gd name="T1" fmla="*/ 44 h 88"/>
                <a:gd name="T2" fmla="*/ 0 w 67"/>
                <a:gd name="T3" fmla="*/ 44 h 88"/>
                <a:gd name="T4" fmla="*/ 67 w 67"/>
                <a:gd name="T5" fmla="*/ 4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88">
                  <a:moveTo>
                    <a:pt x="67" y="44"/>
                  </a:moveTo>
                  <a:cubicBezTo>
                    <a:pt x="67" y="0"/>
                    <a:pt x="0" y="0"/>
                    <a:pt x="0" y="44"/>
                  </a:cubicBezTo>
                  <a:cubicBezTo>
                    <a:pt x="0" y="88"/>
                    <a:pt x="67" y="88"/>
                    <a:pt x="67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16" name="Shape 2711">
            <a:extLst>
              <a:ext uri="{FF2B5EF4-FFF2-40B4-BE49-F238E27FC236}">
                <a16:creationId xmlns:a16="http://schemas.microsoft.com/office/drawing/2014/main" id="{435DE3CD-6165-4EBC-9C7B-424640A88DC6}"/>
              </a:ext>
            </a:extLst>
          </p:cNvPr>
          <p:cNvSpPr/>
          <p:nvPr userDrawn="1"/>
        </p:nvSpPr>
        <p:spPr>
          <a:xfrm>
            <a:off x="608013" y="560388"/>
            <a:ext cx="279400" cy="27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Source Sans Pro Light" charset="0"/>
              <a:ea typeface="Source Sans Pro Light" charset="0"/>
              <a:cs typeface="Source Sans Pro Light" charset="0"/>
              <a:sym typeface="Gill Sans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B08A9C1-7753-4E19-A6B7-08D3ACC43D53}"/>
              </a:ext>
            </a:extLst>
          </p:cNvPr>
          <p:cNvSpPr/>
          <p:nvPr userDrawn="1"/>
        </p:nvSpPr>
        <p:spPr>
          <a:xfrm>
            <a:off x="11264900" y="6215063"/>
            <a:ext cx="315913" cy="314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DD7C50-999B-4E0B-BE76-A327CC34523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53788" y="6235700"/>
            <a:ext cx="3444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fld id="{1287BF8E-B546-4F06-B9FC-4DE5F5320EE1}" type="slidenum">
              <a:rPr lang="en-US" altLang="en-US" sz="1200">
                <a:solidFill>
                  <a:schemeClr val="accent1"/>
                </a:solidFill>
                <a:latin typeface="Source Sans Pro" panose="020B0503030403020204" pitchFamily="34" charset="-18"/>
              </a:rPr>
              <a:pPr algn="ctr" eaLnBrk="1" hangingPunct="1"/>
              <a:t>‹#›</a:t>
            </a:fld>
            <a:endParaRPr lang="en-US" altLang="en-US">
              <a:solidFill>
                <a:schemeClr val="accent1"/>
              </a:solidFill>
            </a:endParaRP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114373" y="456502"/>
            <a:ext cx="9210034" cy="486355"/>
          </a:xfrm>
        </p:spPr>
        <p:txBody>
          <a:bodyPr>
            <a:noAutofit/>
          </a:bodyPr>
          <a:lstStyle>
            <a:lvl1pPr marL="0" indent="0">
              <a:buNone/>
              <a:defRPr sz="3200" baseline="0">
                <a:solidFill>
                  <a:schemeClr val="tx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1pPr>
            <a:lvl2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2pPr>
            <a:lvl3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3pPr>
            <a:lvl4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4pPr>
            <a:lvl5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132569" y="942857"/>
            <a:ext cx="9191838" cy="26936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Source Sans Pro Light" panose="020B0403030403020204" pitchFamily="34" charset="0"/>
              </a:defRPr>
            </a:lvl1pPr>
            <a:lvl2pPr>
              <a:defRPr>
                <a:latin typeface="Source Sans Pro Light" panose="020B0403030403020204" pitchFamily="34" charset="0"/>
              </a:defRPr>
            </a:lvl2pPr>
            <a:lvl3pPr>
              <a:defRPr>
                <a:latin typeface="Source Sans Pro Light" panose="020B0403030403020204" pitchFamily="34" charset="0"/>
              </a:defRPr>
            </a:lvl3pPr>
            <a:lvl4pPr>
              <a:defRPr>
                <a:latin typeface="Source Sans Pro Light" panose="020B0403030403020204" pitchFamily="34" charset="0"/>
              </a:defRPr>
            </a:lvl4pPr>
            <a:lvl5pPr>
              <a:defRPr>
                <a:latin typeface="Source Sans Pro Light" panose="020B04030304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2893735" y="2342768"/>
            <a:ext cx="1250425" cy="1670832"/>
          </a:xfrm>
          <a:prstGeom prst="round1Rect">
            <a:avLst>
              <a:gd name="adj" fmla="val 4036"/>
            </a:avLst>
          </a:pr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  <p:txBody>
          <a:bodyPr rtlCol="0" anchor="ctr">
            <a:norm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433889" y="2342768"/>
            <a:ext cx="1250425" cy="1670832"/>
          </a:xfrm>
          <a:prstGeom prst="round1Rect">
            <a:avLst>
              <a:gd name="adj" fmla="val 4036"/>
            </a:avLst>
          </a:pr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  <p:txBody>
          <a:bodyPr rtlCol="0" anchor="ctr">
            <a:norm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999210" y="2342768"/>
            <a:ext cx="1250425" cy="1670832"/>
          </a:xfrm>
          <a:prstGeom prst="round1Rect">
            <a:avLst>
              <a:gd name="adj" fmla="val 4036"/>
            </a:avLst>
          </a:pr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  <p:txBody>
          <a:bodyPr rtlCol="0" anchor="ctr">
            <a:normAutofit/>
          </a:bodyPr>
          <a:lstStyle>
            <a:lvl1pPr marL="0" indent="0" algn="ctr">
              <a:buNone/>
              <a:defRPr sz="1600" b="0" i="0">
                <a:latin typeface="Source Sans Pro" charset="0"/>
                <a:ea typeface="Source Sans Pro" charset="0"/>
                <a:cs typeface="Source Sans Pro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14354620"/>
      </p:ext>
    </p:extLst>
  </p:cSld>
  <p:clrMapOvr>
    <a:masterClrMapping/>
  </p:clrMapOvr>
  <p:transition spd="slow" advTm="2000">
    <p:cover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ne Mockup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">
            <a:extLst>
              <a:ext uri="{FF2B5EF4-FFF2-40B4-BE49-F238E27FC236}">
                <a16:creationId xmlns:a16="http://schemas.microsoft.com/office/drawing/2014/main" id="{BACF2372-3E93-4BE9-8408-163477C44831}"/>
              </a:ext>
            </a:extLst>
          </p:cNvPr>
          <p:cNvSpPr/>
          <p:nvPr userDrawn="1"/>
        </p:nvSpPr>
        <p:spPr>
          <a:xfrm>
            <a:off x="0" y="1401763"/>
            <a:ext cx="12192000" cy="5467350"/>
          </a:xfrm>
          <a:prstGeom prst="rect">
            <a:avLst/>
          </a:prstGeom>
          <a:solidFill>
            <a:srgbClr val="7B8DB3">
              <a:alpha val="4000"/>
            </a:srgbClr>
          </a:solidFill>
          <a:ln w="25400">
            <a:solidFill>
              <a:srgbClr val="EBEBEB">
                <a:alpha val="10000"/>
              </a:srgbClr>
            </a:solidFill>
            <a:miter lim="400000"/>
          </a:ln>
          <a:effectLst/>
        </p:spPr>
        <p:txBody>
          <a:bodyPr lIns="0" tIns="0" rIns="0" bIns="0" anchor="ctr"/>
          <a:lstStyle/>
          <a:p>
            <a:pPr defTabSz="292100" eaLnBrk="1" fontAlgn="auto" hangingPunct="1">
              <a:spcBef>
                <a:spcPts val="0"/>
              </a:spcBef>
              <a:spcAft>
                <a:spcPts val="0"/>
              </a:spcAft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+mn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8B1B798-BC89-470E-87AF-FDB85F1C5A7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03730" y="470345"/>
            <a:ext cx="575227" cy="574580"/>
            <a:chOff x="2059" y="383"/>
            <a:chExt cx="3558" cy="3554"/>
          </a:xfrm>
          <a:effectLst>
            <a:outerShdw blurRad="50800" dist="25400" dir="5400000" algn="tl" rotWithShape="0">
              <a:prstClr val="black">
                <a:alpha val="15000"/>
              </a:prstClr>
            </a:outerShdw>
          </a:effectLst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32A72BB-A6B3-4AD1-A2C3-6BD18AD9D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0" y="383"/>
              <a:ext cx="2535" cy="530"/>
            </a:xfrm>
            <a:custGeom>
              <a:avLst/>
              <a:gdLst>
                <a:gd name="T0" fmla="*/ 1071 w 1071"/>
                <a:gd name="T1" fmla="*/ 224 h 224"/>
                <a:gd name="T2" fmla="*/ 535 w 1071"/>
                <a:gd name="T3" fmla="*/ 0 h 224"/>
                <a:gd name="T4" fmla="*/ 0 w 1071"/>
                <a:gd name="T5" fmla="*/ 224 h 224"/>
                <a:gd name="T6" fmla="*/ 1071 w 1071"/>
                <a:gd name="T7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1" h="224">
                  <a:moveTo>
                    <a:pt x="1071" y="224"/>
                  </a:moveTo>
                  <a:cubicBezTo>
                    <a:pt x="935" y="86"/>
                    <a:pt x="745" y="0"/>
                    <a:pt x="535" y="0"/>
                  </a:cubicBezTo>
                  <a:cubicBezTo>
                    <a:pt x="326" y="0"/>
                    <a:pt x="136" y="86"/>
                    <a:pt x="0" y="224"/>
                  </a:cubicBezTo>
                  <a:cubicBezTo>
                    <a:pt x="322" y="224"/>
                    <a:pt x="764" y="224"/>
                    <a:pt x="1071" y="2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EABCFD6-EBA8-4174-86EF-484F3A5E1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4" y="1154"/>
              <a:ext cx="3359" cy="2783"/>
            </a:xfrm>
            <a:custGeom>
              <a:avLst/>
              <a:gdLst>
                <a:gd name="T0" fmla="*/ 1396 w 1419"/>
                <a:gd name="T1" fmla="*/ 203 h 1176"/>
                <a:gd name="T2" fmla="*/ 749 w 1419"/>
                <a:gd name="T3" fmla="*/ 203 h 1176"/>
                <a:gd name="T4" fmla="*/ 701 w 1419"/>
                <a:gd name="T5" fmla="*/ 222 h 1176"/>
                <a:gd name="T6" fmla="*/ 632 w 1419"/>
                <a:gd name="T7" fmla="*/ 152 h 1176"/>
                <a:gd name="T8" fmla="*/ 749 w 1419"/>
                <a:gd name="T9" fmla="*/ 102 h 1176"/>
                <a:gd name="T10" fmla="*/ 1355 w 1419"/>
                <a:gd name="T11" fmla="*/ 102 h 1176"/>
                <a:gd name="T12" fmla="*/ 1297 w 1419"/>
                <a:gd name="T13" fmla="*/ 0 h 1176"/>
                <a:gd name="T14" fmla="*/ 58 w 1419"/>
                <a:gd name="T15" fmla="*/ 0 h 1176"/>
                <a:gd name="T16" fmla="*/ 0 w 1419"/>
                <a:gd name="T17" fmla="*/ 102 h 1176"/>
                <a:gd name="T18" fmla="*/ 561 w 1419"/>
                <a:gd name="T19" fmla="*/ 102 h 1176"/>
                <a:gd name="T20" fmla="*/ 561 w 1419"/>
                <a:gd name="T21" fmla="*/ 1167 h 1176"/>
                <a:gd name="T22" fmla="*/ 662 w 1419"/>
                <a:gd name="T23" fmla="*/ 1176 h 1176"/>
                <a:gd name="T24" fmla="*/ 662 w 1419"/>
                <a:gd name="T25" fmla="*/ 305 h 1176"/>
                <a:gd name="T26" fmla="*/ 1419 w 1419"/>
                <a:gd name="T27" fmla="*/ 305 h 1176"/>
                <a:gd name="T28" fmla="*/ 1396 w 1419"/>
                <a:gd name="T29" fmla="*/ 203 h 1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19" h="1176">
                  <a:moveTo>
                    <a:pt x="1396" y="203"/>
                  </a:moveTo>
                  <a:cubicBezTo>
                    <a:pt x="1167" y="203"/>
                    <a:pt x="821" y="203"/>
                    <a:pt x="749" y="203"/>
                  </a:cubicBezTo>
                  <a:cubicBezTo>
                    <a:pt x="736" y="215"/>
                    <a:pt x="719" y="222"/>
                    <a:pt x="701" y="222"/>
                  </a:cubicBezTo>
                  <a:cubicBezTo>
                    <a:pt x="663" y="222"/>
                    <a:pt x="632" y="191"/>
                    <a:pt x="632" y="152"/>
                  </a:cubicBezTo>
                  <a:cubicBezTo>
                    <a:pt x="632" y="92"/>
                    <a:pt x="704" y="60"/>
                    <a:pt x="749" y="102"/>
                  </a:cubicBezTo>
                  <a:cubicBezTo>
                    <a:pt x="819" y="102"/>
                    <a:pt x="1126" y="102"/>
                    <a:pt x="1355" y="102"/>
                  </a:cubicBezTo>
                  <a:cubicBezTo>
                    <a:pt x="1338" y="66"/>
                    <a:pt x="1319" y="32"/>
                    <a:pt x="1297" y="0"/>
                  </a:cubicBezTo>
                  <a:cubicBezTo>
                    <a:pt x="967" y="0"/>
                    <a:pt x="412" y="0"/>
                    <a:pt x="58" y="0"/>
                  </a:cubicBezTo>
                  <a:cubicBezTo>
                    <a:pt x="36" y="32"/>
                    <a:pt x="17" y="66"/>
                    <a:pt x="0" y="102"/>
                  </a:cubicBezTo>
                  <a:cubicBezTo>
                    <a:pt x="221" y="102"/>
                    <a:pt x="498" y="102"/>
                    <a:pt x="561" y="102"/>
                  </a:cubicBezTo>
                  <a:cubicBezTo>
                    <a:pt x="561" y="341"/>
                    <a:pt x="561" y="814"/>
                    <a:pt x="561" y="1167"/>
                  </a:cubicBezTo>
                  <a:cubicBezTo>
                    <a:pt x="594" y="1172"/>
                    <a:pt x="628" y="1176"/>
                    <a:pt x="662" y="1176"/>
                  </a:cubicBezTo>
                  <a:cubicBezTo>
                    <a:pt x="662" y="853"/>
                    <a:pt x="662" y="389"/>
                    <a:pt x="662" y="305"/>
                  </a:cubicBezTo>
                  <a:cubicBezTo>
                    <a:pt x="810" y="305"/>
                    <a:pt x="1181" y="305"/>
                    <a:pt x="1419" y="305"/>
                  </a:cubicBezTo>
                  <a:cubicBezTo>
                    <a:pt x="1413" y="270"/>
                    <a:pt x="1406" y="236"/>
                    <a:pt x="1396" y="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66B01472-AE7E-48B7-87E7-362507AB5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2" y="1431"/>
              <a:ext cx="179" cy="168"/>
            </a:xfrm>
            <a:custGeom>
              <a:avLst/>
              <a:gdLst>
                <a:gd name="T0" fmla="*/ 40 w 76"/>
                <a:gd name="T1" fmla="*/ 68 h 71"/>
                <a:gd name="T2" fmla="*/ 76 w 76"/>
                <a:gd name="T3" fmla="*/ 35 h 71"/>
                <a:gd name="T4" fmla="*/ 40 w 76"/>
                <a:gd name="T5" fmla="*/ 3 h 71"/>
                <a:gd name="T6" fmla="*/ 40 w 76"/>
                <a:gd name="T7" fmla="*/ 6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71">
                  <a:moveTo>
                    <a:pt x="40" y="68"/>
                  </a:moveTo>
                  <a:cubicBezTo>
                    <a:pt x="61" y="71"/>
                    <a:pt x="76" y="54"/>
                    <a:pt x="76" y="35"/>
                  </a:cubicBezTo>
                  <a:cubicBezTo>
                    <a:pt x="76" y="17"/>
                    <a:pt x="60" y="0"/>
                    <a:pt x="40" y="3"/>
                  </a:cubicBezTo>
                  <a:cubicBezTo>
                    <a:pt x="0" y="7"/>
                    <a:pt x="0" y="64"/>
                    <a:pt x="40" y="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0D655536-1819-4DD9-A59C-7E7F3B630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59" y="1635"/>
              <a:ext cx="1261" cy="2229"/>
            </a:xfrm>
            <a:custGeom>
              <a:avLst/>
              <a:gdLst>
                <a:gd name="T0" fmla="*/ 533 w 533"/>
                <a:gd name="T1" fmla="*/ 0 h 942"/>
                <a:gd name="T2" fmla="*/ 33 w 533"/>
                <a:gd name="T3" fmla="*/ 0 h 942"/>
                <a:gd name="T4" fmla="*/ 10 w 533"/>
                <a:gd name="T5" fmla="*/ 102 h 942"/>
                <a:gd name="T6" fmla="*/ 361 w 533"/>
                <a:gd name="T7" fmla="*/ 102 h 942"/>
                <a:gd name="T8" fmla="*/ 478 w 533"/>
                <a:gd name="T9" fmla="*/ 153 h 942"/>
                <a:gd name="T10" fmla="*/ 361 w 533"/>
                <a:gd name="T11" fmla="*/ 204 h 942"/>
                <a:gd name="T12" fmla="*/ 1 w 533"/>
                <a:gd name="T13" fmla="*/ 204 h 942"/>
                <a:gd name="T14" fmla="*/ 0 w 533"/>
                <a:gd name="T15" fmla="*/ 222 h 942"/>
                <a:gd name="T16" fmla="*/ 533 w 533"/>
                <a:gd name="T17" fmla="*/ 942 h 942"/>
                <a:gd name="T18" fmla="*/ 533 w 533"/>
                <a:gd name="T19" fmla="*/ 0 h 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3" h="942">
                  <a:moveTo>
                    <a:pt x="533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23" y="33"/>
                    <a:pt x="16" y="67"/>
                    <a:pt x="10" y="102"/>
                  </a:cubicBezTo>
                  <a:cubicBezTo>
                    <a:pt x="361" y="102"/>
                    <a:pt x="361" y="102"/>
                    <a:pt x="361" y="102"/>
                  </a:cubicBezTo>
                  <a:cubicBezTo>
                    <a:pt x="406" y="60"/>
                    <a:pt x="478" y="93"/>
                    <a:pt x="478" y="153"/>
                  </a:cubicBezTo>
                  <a:cubicBezTo>
                    <a:pt x="478" y="213"/>
                    <a:pt x="405" y="245"/>
                    <a:pt x="361" y="204"/>
                  </a:cubicBezTo>
                  <a:cubicBezTo>
                    <a:pt x="1" y="204"/>
                    <a:pt x="1" y="204"/>
                    <a:pt x="1" y="204"/>
                  </a:cubicBezTo>
                  <a:cubicBezTo>
                    <a:pt x="1" y="210"/>
                    <a:pt x="0" y="216"/>
                    <a:pt x="0" y="222"/>
                  </a:cubicBezTo>
                  <a:cubicBezTo>
                    <a:pt x="0" y="561"/>
                    <a:pt x="224" y="848"/>
                    <a:pt x="533" y="942"/>
                  </a:cubicBezTo>
                  <a:cubicBezTo>
                    <a:pt x="533" y="603"/>
                    <a:pt x="533" y="136"/>
                    <a:pt x="5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5D14E999-F6BC-4D21-BE4C-3B5A3BECF5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2" y="2117"/>
              <a:ext cx="1575" cy="1811"/>
            </a:xfrm>
            <a:custGeom>
              <a:avLst/>
              <a:gdLst>
                <a:gd name="T0" fmla="*/ 0 w 665"/>
                <a:gd name="T1" fmla="*/ 0 h 765"/>
                <a:gd name="T2" fmla="*/ 0 w 665"/>
                <a:gd name="T3" fmla="*/ 765 h 765"/>
                <a:gd name="T4" fmla="*/ 102 w 665"/>
                <a:gd name="T5" fmla="*/ 745 h 765"/>
                <a:gd name="T6" fmla="*/ 102 w 665"/>
                <a:gd name="T7" fmla="*/ 178 h 765"/>
                <a:gd name="T8" fmla="*/ 83 w 665"/>
                <a:gd name="T9" fmla="*/ 131 h 765"/>
                <a:gd name="T10" fmla="*/ 203 w 665"/>
                <a:gd name="T11" fmla="*/ 83 h 765"/>
                <a:gd name="T12" fmla="*/ 203 w 665"/>
                <a:gd name="T13" fmla="*/ 178 h 765"/>
                <a:gd name="T14" fmla="*/ 203 w 665"/>
                <a:gd name="T15" fmla="*/ 712 h 765"/>
                <a:gd name="T16" fmla="*/ 665 w 665"/>
                <a:gd name="T17" fmla="*/ 18 h 765"/>
                <a:gd name="T18" fmla="*/ 664 w 665"/>
                <a:gd name="T19" fmla="*/ 0 h 765"/>
                <a:gd name="T20" fmla="*/ 0 w 665"/>
                <a:gd name="T21" fmla="*/ 0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5" h="765">
                  <a:moveTo>
                    <a:pt x="0" y="0"/>
                  </a:moveTo>
                  <a:cubicBezTo>
                    <a:pt x="0" y="765"/>
                    <a:pt x="0" y="765"/>
                    <a:pt x="0" y="765"/>
                  </a:cubicBezTo>
                  <a:cubicBezTo>
                    <a:pt x="35" y="761"/>
                    <a:pt x="68" y="754"/>
                    <a:pt x="102" y="745"/>
                  </a:cubicBezTo>
                  <a:cubicBezTo>
                    <a:pt x="102" y="178"/>
                    <a:pt x="102" y="178"/>
                    <a:pt x="102" y="178"/>
                  </a:cubicBezTo>
                  <a:cubicBezTo>
                    <a:pt x="90" y="166"/>
                    <a:pt x="83" y="149"/>
                    <a:pt x="83" y="131"/>
                  </a:cubicBezTo>
                  <a:cubicBezTo>
                    <a:pt x="83" y="69"/>
                    <a:pt x="160" y="37"/>
                    <a:pt x="203" y="83"/>
                  </a:cubicBezTo>
                  <a:cubicBezTo>
                    <a:pt x="228" y="110"/>
                    <a:pt x="228" y="151"/>
                    <a:pt x="203" y="178"/>
                  </a:cubicBezTo>
                  <a:cubicBezTo>
                    <a:pt x="203" y="712"/>
                    <a:pt x="203" y="712"/>
                    <a:pt x="203" y="712"/>
                  </a:cubicBezTo>
                  <a:cubicBezTo>
                    <a:pt x="474" y="599"/>
                    <a:pt x="665" y="331"/>
                    <a:pt x="665" y="18"/>
                  </a:cubicBezTo>
                  <a:cubicBezTo>
                    <a:pt x="665" y="12"/>
                    <a:pt x="664" y="6"/>
                    <a:pt x="664" y="0"/>
                  </a:cubicBezTo>
                  <a:cubicBezTo>
                    <a:pt x="448" y="0"/>
                    <a:pt x="6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B3D26B68-89C1-4972-A25A-F8F8F423FB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6" y="1892"/>
              <a:ext cx="159" cy="209"/>
            </a:xfrm>
            <a:custGeom>
              <a:avLst/>
              <a:gdLst>
                <a:gd name="T0" fmla="*/ 67 w 67"/>
                <a:gd name="T1" fmla="*/ 44 h 88"/>
                <a:gd name="T2" fmla="*/ 0 w 67"/>
                <a:gd name="T3" fmla="*/ 44 h 88"/>
                <a:gd name="T4" fmla="*/ 67 w 67"/>
                <a:gd name="T5" fmla="*/ 4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88">
                  <a:moveTo>
                    <a:pt x="67" y="44"/>
                  </a:moveTo>
                  <a:cubicBezTo>
                    <a:pt x="67" y="0"/>
                    <a:pt x="0" y="0"/>
                    <a:pt x="0" y="44"/>
                  </a:cubicBezTo>
                  <a:cubicBezTo>
                    <a:pt x="0" y="88"/>
                    <a:pt x="67" y="88"/>
                    <a:pt x="67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6F3C9C7D-BC28-4539-86AA-963E6CE34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4" y="2323"/>
              <a:ext cx="159" cy="208"/>
            </a:xfrm>
            <a:custGeom>
              <a:avLst/>
              <a:gdLst>
                <a:gd name="T0" fmla="*/ 67 w 67"/>
                <a:gd name="T1" fmla="*/ 44 h 88"/>
                <a:gd name="T2" fmla="*/ 0 w 67"/>
                <a:gd name="T3" fmla="*/ 44 h 88"/>
                <a:gd name="T4" fmla="*/ 67 w 67"/>
                <a:gd name="T5" fmla="*/ 4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88">
                  <a:moveTo>
                    <a:pt x="67" y="44"/>
                  </a:moveTo>
                  <a:cubicBezTo>
                    <a:pt x="67" y="0"/>
                    <a:pt x="0" y="0"/>
                    <a:pt x="0" y="44"/>
                  </a:cubicBezTo>
                  <a:cubicBezTo>
                    <a:pt x="0" y="88"/>
                    <a:pt x="67" y="88"/>
                    <a:pt x="67" y="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16" name="Shape 2711">
            <a:extLst>
              <a:ext uri="{FF2B5EF4-FFF2-40B4-BE49-F238E27FC236}">
                <a16:creationId xmlns:a16="http://schemas.microsoft.com/office/drawing/2014/main" id="{6EBA0091-39CC-4702-80E0-49AB0B727FB4}"/>
              </a:ext>
            </a:extLst>
          </p:cNvPr>
          <p:cNvSpPr/>
          <p:nvPr userDrawn="1"/>
        </p:nvSpPr>
        <p:spPr>
          <a:xfrm>
            <a:off x="608013" y="560388"/>
            <a:ext cx="279400" cy="27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0800" y="13745"/>
                </a:moveTo>
                <a:cubicBezTo>
                  <a:pt x="9173" y="13745"/>
                  <a:pt x="7855" y="12427"/>
                  <a:pt x="7855" y="10800"/>
                </a:cubicBezTo>
                <a:cubicBezTo>
                  <a:pt x="7855" y="9173"/>
                  <a:pt x="9173" y="7855"/>
                  <a:pt x="10800" y="7855"/>
                </a:cubicBezTo>
                <a:cubicBezTo>
                  <a:pt x="12427" y="7855"/>
                  <a:pt x="13745" y="9173"/>
                  <a:pt x="13745" y="10800"/>
                </a:cubicBezTo>
                <a:cubicBezTo>
                  <a:pt x="13745" y="12427"/>
                  <a:pt x="12427" y="13745"/>
                  <a:pt x="10800" y="13745"/>
                </a:cubicBezTo>
                <a:moveTo>
                  <a:pt x="10800" y="6873"/>
                </a:moveTo>
                <a:cubicBezTo>
                  <a:pt x="8631" y="6873"/>
                  <a:pt x="6873" y="8631"/>
                  <a:pt x="6873" y="10800"/>
                </a:cubicBezTo>
                <a:cubicBezTo>
                  <a:pt x="6873" y="12969"/>
                  <a:pt x="8631" y="14727"/>
                  <a:pt x="10800" y="14727"/>
                </a:cubicBezTo>
                <a:cubicBezTo>
                  <a:pt x="12969" y="14727"/>
                  <a:pt x="14727" y="12969"/>
                  <a:pt x="14727" y="10800"/>
                </a:cubicBezTo>
                <a:cubicBezTo>
                  <a:pt x="14727" y="8631"/>
                  <a:pt x="12969" y="6873"/>
                  <a:pt x="10800" y="6873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Source Sans Pro Light" charset="0"/>
              <a:ea typeface="Source Sans Pro Light" charset="0"/>
              <a:cs typeface="Source Sans Pro Light" charset="0"/>
              <a:sym typeface="Gill Sans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CB80926-D54A-4A96-92D7-1045E778E1A0}"/>
              </a:ext>
            </a:extLst>
          </p:cNvPr>
          <p:cNvSpPr/>
          <p:nvPr userDrawn="1"/>
        </p:nvSpPr>
        <p:spPr>
          <a:xfrm>
            <a:off x="11264900" y="6215063"/>
            <a:ext cx="315913" cy="314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B1488B-A124-43A1-958D-8AF4616CF2A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253788" y="6235700"/>
            <a:ext cx="3444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fld id="{0249F47C-FB23-4461-B51F-73994CD7CC4C}" type="slidenum">
              <a:rPr lang="en-US" altLang="en-US" sz="1200">
                <a:solidFill>
                  <a:schemeClr val="accent1"/>
                </a:solidFill>
                <a:latin typeface="Source Sans Pro" panose="020B0503030403020204" pitchFamily="34" charset="-18"/>
              </a:rPr>
              <a:pPr algn="ctr" eaLnBrk="1" hangingPunct="1"/>
              <a:t>‹#›</a:t>
            </a:fld>
            <a:endParaRPr lang="en-US" altLang="en-US">
              <a:solidFill>
                <a:schemeClr val="accent1"/>
              </a:solidFill>
            </a:endParaRP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114373" y="456502"/>
            <a:ext cx="9210034" cy="486355"/>
          </a:xfrm>
        </p:spPr>
        <p:txBody>
          <a:bodyPr>
            <a:noAutofit/>
          </a:bodyPr>
          <a:lstStyle>
            <a:lvl1pPr marL="0" indent="0">
              <a:buNone/>
              <a:defRPr sz="3200" baseline="0">
                <a:solidFill>
                  <a:schemeClr val="tx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1pPr>
            <a:lvl2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2pPr>
            <a:lvl3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3pPr>
            <a:lvl4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4pPr>
            <a:lvl5pPr>
              <a:defRPr sz="3200">
                <a:latin typeface="Roboto Black" panose="02000000000000000000" pitchFamily="2" charset="0"/>
                <a:ea typeface="Roboto Black" panose="02000000000000000000" pitchFamily="2" charset="0"/>
                <a:cs typeface="Roboto Black" panose="020000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132569" y="942857"/>
            <a:ext cx="9191838" cy="26936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Source Sans Pro Light" panose="020B0403030403020204" pitchFamily="34" charset="0"/>
              </a:defRPr>
            </a:lvl1pPr>
            <a:lvl2pPr>
              <a:defRPr>
                <a:latin typeface="Source Sans Pro Light" panose="020B0403030403020204" pitchFamily="34" charset="0"/>
              </a:defRPr>
            </a:lvl2pPr>
            <a:lvl3pPr>
              <a:defRPr>
                <a:latin typeface="Source Sans Pro Light" panose="020B0403030403020204" pitchFamily="34" charset="0"/>
              </a:defRPr>
            </a:lvl3pPr>
            <a:lvl4pPr>
              <a:defRPr>
                <a:latin typeface="Source Sans Pro Light" panose="020B0403030403020204" pitchFamily="34" charset="0"/>
              </a:defRPr>
            </a:lvl4pPr>
            <a:lvl5pPr>
              <a:defRPr>
                <a:latin typeface="Source Sans Pro Light" panose="020B04030304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3919118" y="2600562"/>
            <a:ext cx="1672284" cy="2967716"/>
          </a:xfrm>
          <a:custGeom>
            <a:avLst/>
            <a:gdLst>
              <a:gd name="connsiteX0" fmla="*/ 0 w 1672284"/>
              <a:gd name="connsiteY0" fmla="*/ 0 h 2967716"/>
              <a:gd name="connsiteX1" fmla="*/ 1672284 w 1672284"/>
              <a:gd name="connsiteY1" fmla="*/ 0 h 2967716"/>
              <a:gd name="connsiteX2" fmla="*/ 1672284 w 1672284"/>
              <a:gd name="connsiteY2" fmla="*/ 2967716 h 2967716"/>
              <a:gd name="connsiteX3" fmla="*/ 0 w 1672284"/>
              <a:gd name="connsiteY3" fmla="*/ 2967716 h 2967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2284" h="2967716">
                <a:moveTo>
                  <a:pt x="0" y="0"/>
                </a:moveTo>
                <a:lnTo>
                  <a:pt x="1672284" y="0"/>
                </a:lnTo>
                <a:lnTo>
                  <a:pt x="1672284" y="2967716"/>
                </a:lnTo>
                <a:lnTo>
                  <a:pt x="0" y="2967716"/>
                </a:lnTo>
                <a:close/>
              </a:path>
            </a:pathLst>
          </a:cu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28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6600599" y="2600562"/>
            <a:ext cx="1672284" cy="2967716"/>
          </a:xfrm>
          <a:custGeom>
            <a:avLst/>
            <a:gdLst>
              <a:gd name="connsiteX0" fmla="*/ 0 w 1672284"/>
              <a:gd name="connsiteY0" fmla="*/ 0 h 2967716"/>
              <a:gd name="connsiteX1" fmla="*/ 1672284 w 1672284"/>
              <a:gd name="connsiteY1" fmla="*/ 0 h 2967716"/>
              <a:gd name="connsiteX2" fmla="*/ 1672284 w 1672284"/>
              <a:gd name="connsiteY2" fmla="*/ 2967716 h 2967716"/>
              <a:gd name="connsiteX3" fmla="*/ 0 w 1672284"/>
              <a:gd name="connsiteY3" fmla="*/ 2967716 h 2967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2284" h="2967716">
                <a:moveTo>
                  <a:pt x="0" y="0"/>
                </a:moveTo>
                <a:lnTo>
                  <a:pt x="1672284" y="0"/>
                </a:lnTo>
                <a:lnTo>
                  <a:pt x="1672284" y="2967716"/>
                </a:lnTo>
                <a:lnTo>
                  <a:pt x="0" y="2967716"/>
                </a:lnTo>
                <a:close/>
              </a:path>
            </a:pathLst>
          </a:cu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2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5134187" y="2248886"/>
            <a:ext cx="1923627" cy="3413760"/>
          </a:xfrm>
          <a:custGeom>
            <a:avLst/>
            <a:gdLst>
              <a:gd name="connsiteX0" fmla="*/ 0 w 1923627"/>
              <a:gd name="connsiteY0" fmla="*/ 0 h 3413760"/>
              <a:gd name="connsiteX1" fmla="*/ 1923627 w 1923627"/>
              <a:gd name="connsiteY1" fmla="*/ 0 h 3413760"/>
              <a:gd name="connsiteX2" fmla="*/ 1923627 w 1923627"/>
              <a:gd name="connsiteY2" fmla="*/ 3413760 h 3413760"/>
              <a:gd name="connsiteX3" fmla="*/ 0 w 1923627"/>
              <a:gd name="connsiteY3" fmla="*/ 3413760 h 3413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3627" h="3413760">
                <a:moveTo>
                  <a:pt x="0" y="0"/>
                </a:moveTo>
                <a:lnTo>
                  <a:pt x="1923627" y="0"/>
                </a:lnTo>
                <a:lnTo>
                  <a:pt x="1923627" y="3413760"/>
                </a:lnTo>
                <a:lnTo>
                  <a:pt x="0" y="3413760"/>
                </a:lnTo>
                <a:close/>
              </a:path>
            </a:pathLst>
          </a:cu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22454563"/>
      </p:ext>
    </p:extLst>
  </p:cSld>
  <p:clrMapOvr>
    <a:masterClrMapping/>
  </p:clrMapOvr>
  <p:transition spd="slow" advTm="2000">
    <p:cover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15621BF-AF24-40F9-B8A1-CD6FCEE4C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16EE2270-1030-4115-A97B-E4FE716F0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5F2397D-189F-4B87-BD88-626B50CAD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DF89664-14C6-43E6-9760-8B3D0C0D3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933BCDF9-97B2-4AB1-88EB-5114FD5EA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205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99CA3E3-20A7-4A6C-ABA5-C4F2E75FD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A1AA7007-A0FD-4803-B842-3248CEE2A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B8AF8BF-A017-4214-A2CC-C57257A2F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CC9B570-C7EF-4332-BCB7-E03C5229D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07098A2-DC27-4063-8986-0D8C6B3B8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83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18380C-FD0A-441F-B01B-824893671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F68F40D4-FD71-4985-A7CE-F276B1C054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EC9D3B1E-E468-4D9E-8D57-AA0D6A54B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FE222B97-03FA-461F-AAFB-4D693A0DA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DB0C3AB5-F5B9-4E2A-9751-B408D0623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26576828-BCFE-4B5D-8995-8E9EADF9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36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4BDF98A-AF3A-4231-B34B-A4F17D760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4E4C592B-DED9-4316-8974-AE9823D7A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DFEB1071-CDB7-46ED-855F-125F693F30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0CD3EA9C-8A3D-400A-AD15-6DD77AF398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obsah 5">
            <a:extLst>
              <a:ext uri="{FF2B5EF4-FFF2-40B4-BE49-F238E27FC236}">
                <a16:creationId xmlns:a16="http://schemas.microsoft.com/office/drawing/2014/main" id="{97BEE884-8CF2-4B44-901F-DFB2D79E13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4EF60017-E61F-4257-A100-A513F1F04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918C8EBC-B708-45B1-8180-432B50ADA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2A7C6334-9E4F-4E1C-9F0C-2943A530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65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410992A-9DB7-4E20-B83D-DF091D7DF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527C1523-DBD8-4E8C-A58A-2D122BA12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37B6C199-E7B5-44B2-BB79-845579D09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46E7CB5A-6E6C-4C0B-97B5-051A7F9E5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70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AE6A085A-D50E-432E-B894-60EA146D2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5425C873-B083-4FFF-B1B5-0411665D4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4CB192BE-D2A4-47FC-8776-D823AFA0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915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642F5ED-06AF-4351-87B4-A2A3F1CCB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5B501B42-B27C-4065-9A2C-6D9160551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B4930EEE-0747-45BD-BD98-0BC1BAB231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3D5510A-5E1E-472F-A8C8-8A561FD63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0F284818-E8A6-4FF1-A186-F3C100142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77660BF1-0D3B-4821-AC29-D17ED4E1C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79442A8-B899-487A-B917-4806A21A2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FA61E22D-8DD6-4E82-8DDB-94C3A22CBB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E897DB29-CF84-41C6-BA0E-3B894EAFD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CC64046D-E2FC-4E1C-B8A6-698AADABD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C8305DB-C070-41EE-9AE3-34D24967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A3A1EA6-7092-4EEF-82CA-74FDC2F6A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7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B5BB4113-B0B8-44F3-8B47-8A066329C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1B3B23B4-7001-4329-89C7-41F469205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34E96A6-C03B-41CB-A744-8FB38E97C2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477C8-EE1F-47AB-94C1-CC8B28431F95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3217FD1-991F-4327-9789-C53DC94606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A66AE2C-5A36-4284-B319-CB4399356A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80821-B1F0-49A2-B64F-4A4EDD59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22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e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C1E432F-593B-43C8-ACDF-42B7B1716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935FBA1-8CAD-40DC-92F3-DA292BCF5CE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9000"/>
                </a:schemeClr>
              </a:gs>
              <a:gs pos="100000">
                <a:schemeClr val="tx2">
                  <a:alpha val="86000"/>
                </a:schemeClr>
              </a:gs>
            </a:gsLst>
            <a:lin ang="24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/>
          </a:p>
        </p:txBody>
      </p:sp>
      <p:sp>
        <p:nvSpPr>
          <p:cNvPr id="29" name="Shape 1121">
            <a:extLst>
              <a:ext uri="{FF2B5EF4-FFF2-40B4-BE49-F238E27FC236}">
                <a16:creationId xmlns:a16="http://schemas.microsoft.com/office/drawing/2014/main" id="{5B8E8619-E382-449E-9C7D-3DDE64D35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4160" y="2617788"/>
            <a:ext cx="5239574" cy="964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45719" tIns="45719" rIns="45719" bIns="4571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30000"/>
              </a:lnSpc>
            </a:pPr>
            <a:r>
              <a:rPr lang="cs-CZ" altLang="en-US" sz="4800" b="1" dirty="0">
                <a:solidFill>
                  <a:schemeClr val="bg1"/>
                </a:solidFill>
                <a:latin typeface="Montserrat" panose="00000500000000000000" pitchFamily="2" charset="-18"/>
                <a:ea typeface="Roboto" panose="02000000000000000000" pitchFamily="2" charset="0"/>
                <a:cs typeface="Roboto" panose="02000000000000000000" pitchFamily="2" charset="0"/>
              </a:rPr>
              <a:t>Mapa oddlužení</a:t>
            </a:r>
            <a:endParaRPr lang="en-US" altLang="en-US" sz="4800" b="1" dirty="0">
              <a:solidFill>
                <a:schemeClr val="bg1"/>
              </a:solidFill>
              <a:latin typeface="Montserrat" panose="00000500000000000000" pitchFamily="2" charset="-18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107573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cs-CZ" dirty="0"/>
              <a:t>Zadání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636560" y="1760116"/>
            <a:ext cx="4430390" cy="890935"/>
            <a:chOff x="169067" y="2978001"/>
            <a:chExt cx="3249525" cy="2520762"/>
          </a:xfrm>
        </p:grpSpPr>
        <p:sp>
          <p:nvSpPr>
            <p:cNvPr id="16" name="Rounded Rectangle 15"/>
            <p:cNvSpPr/>
            <p:nvPr/>
          </p:nvSpPr>
          <p:spPr>
            <a:xfrm>
              <a:off x="169067" y="2978001"/>
              <a:ext cx="3249525" cy="2520762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 Placeholder 32"/>
            <p:cNvSpPr txBox="1">
              <a:spLocks/>
            </p:cNvSpPr>
            <p:nvPr/>
          </p:nvSpPr>
          <p:spPr>
            <a:xfrm>
              <a:off x="698916" y="3666784"/>
              <a:ext cx="2150785" cy="152600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buNone/>
              </a:pPr>
              <a:endParaRPr lang="en-US" sz="1000" dirty="0">
                <a:solidFill>
                  <a:srgbClr val="656D78"/>
                </a:solidFill>
                <a:latin typeface="Source Sans Pro Light" panose="020B0403030403020204" pitchFamily="34" charset="0"/>
                <a:ea typeface="Roboto Light" panose="02000000000000000000" pitchFamily="2" charset="0"/>
                <a:cs typeface="Roboto Light" panose="02000000000000000000" pitchFamily="2" charset="0"/>
              </a:endParaRPr>
            </a:p>
          </p:txBody>
        </p:sp>
        <p:sp>
          <p:nvSpPr>
            <p:cNvPr id="28" name="Title 3"/>
            <p:cNvSpPr txBox="1">
              <a:spLocks/>
            </p:cNvSpPr>
            <p:nvPr/>
          </p:nvSpPr>
          <p:spPr>
            <a:xfrm>
              <a:off x="273298" y="3716785"/>
              <a:ext cx="2908665" cy="340608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algn="ctr">
                <a:lnSpc>
                  <a:spcPct val="80000"/>
                </a:lnSpc>
              </a:pPr>
              <a:r>
                <a:rPr lang="cs-CZ" sz="2000" b="0" dirty="0">
                  <a:latin typeface="Roboto Light" charset="0"/>
                  <a:ea typeface="Roboto Light" charset="0"/>
                  <a:cs typeface="Roboto Light" charset="0"/>
                </a:rPr>
                <a:t>Oddlužení = „osobní bankrot“</a:t>
              </a:r>
            </a:p>
            <a:p>
              <a:pPr algn="ctr">
                <a:lnSpc>
                  <a:spcPct val="80000"/>
                </a:lnSpc>
              </a:pPr>
              <a:r>
                <a:rPr lang="cs-CZ" sz="2000" b="0" dirty="0">
                  <a:latin typeface="Roboto Light" charset="0"/>
                  <a:ea typeface="Roboto Light" charset="0"/>
                  <a:cs typeface="Roboto Light" charset="0"/>
                </a:rPr>
                <a:t>	</a:t>
              </a:r>
              <a:endParaRPr lang="en-US" sz="100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29" name="Title 3"/>
            <p:cNvSpPr txBox="1">
              <a:spLocks/>
            </p:cNvSpPr>
            <p:nvPr/>
          </p:nvSpPr>
          <p:spPr>
            <a:xfrm>
              <a:off x="968283" y="3329833"/>
              <a:ext cx="1768940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algn="ctr">
                <a:lnSpc>
                  <a:spcPct val="80000"/>
                </a:lnSpc>
              </a:pPr>
              <a:endParaRPr lang="en-US" sz="40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647236" y="1771675"/>
            <a:ext cx="4092382" cy="871423"/>
            <a:chOff x="3228497" y="2283504"/>
            <a:chExt cx="2709977" cy="2763438"/>
          </a:xfrm>
        </p:grpSpPr>
        <p:sp>
          <p:nvSpPr>
            <p:cNvPr id="17" name="Rounded Rectangle 16"/>
            <p:cNvSpPr/>
            <p:nvPr/>
          </p:nvSpPr>
          <p:spPr>
            <a:xfrm>
              <a:off x="3228497" y="2283504"/>
              <a:ext cx="2709977" cy="2763438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itle 3"/>
            <p:cNvSpPr txBox="1">
              <a:spLocks/>
            </p:cNvSpPr>
            <p:nvPr/>
          </p:nvSpPr>
          <p:spPr>
            <a:xfrm>
              <a:off x="3612267" y="3157722"/>
              <a:ext cx="1942436" cy="34060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algn="ctr">
                <a:lnSpc>
                  <a:spcPct val="80000"/>
                </a:lnSpc>
              </a:pPr>
              <a:r>
                <a:rPr lang="cs-CZ" sz="2000" b="0" dirty="0">
                  <a:latin typeface="Roboto Light" charset="0"/>
                  <a:ea typeface="Roboto Light" charset="0"/>
                  <a:cs typeface="Roboto Light" charset="0"/>
                </a:rPr>
                <a:t>Insolvenční rejstřík</a:t>
              </a:r>
              <a:endParaRPr lang="en-US" sz="100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93728" y="2912166"/>
            <a:ext cx="2709977" cy="2763438"/>
            <a:chOff x="6195493" y="2593095"/>
            <a:chExt cx="2709977" cy="2763438"/>
          </a:xfrm>
        </p:grpSpPr>
        <p:sp>
          <p:nvSpPr>
            <p:cNvPr id="18" name="Rounded Rectangle 17"/>
            <p:cNvSpPr/>
            <p:nvPr/>
          </p:nvSpPr>
          <p:spPr>
            <a:xfrm>
              <a:off x="6195493" y="2593095"/>
              <a:ext cx="2709977" cy="2763438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itle 3"/>
            <p:cNvSpPr txBox="1">
              <a:spLocks/>
            </p:cNvSpPr>
            <p:nvPr/>
          </p:nvSpPr>
          <p:spPr>
            <a:xfrm>
              <a:off x="6428515" y="3036808"/>
              <a:ext cx="2185566" cy="150134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algn="ctr">
                <a:lnSpc>
                  <a:spcPct val="80000"/>
                </a:lnSpc>
              </a:pPr>
              <a:endParaRPr lang="en-US" sz="100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3683300" y="2912458"/>
            <a:ext cx="2709977" cy="2763438"/>
            <a:chOff x="9067892" y="2591527"/>
            <a:chExt cx="2709977" cy="2763438"/>
          </a:xfrm>
        </p:grpSpPr>
        <p:sp>
          <p:nvSpPr>
            <p:cNvPr id="19" name="Rounded Rectangle 18"/>
            <p:cNvSpPr/>
            <p:nvPr/>
          </p:nvSpPr>
          <p:spPr>
            <a:xfrm>
              <a:off x="9067892" y="2591527"/>
              <a:ext cx="2709977" cy="2763438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 Placeholder 32"/>
            <p:cNvSpPr txBox="1">
              <a:spLocks/>
            </p:cNvSpPr>
            <p:nvPr/>
          </p:nvSpPr>
          <p:spPr>
            <a:xfrm>
              <a:off x="9347487" y="3675968"/>
              <a:ext cx="2150785" cy="1526001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buNone/>
              </a:pPr>
              <a:r>
                <a:rPr lang="en-US" sz="1100" dirty="0">
                  <a:solidFill>
                    <a:schemeClr val="accent1"/>
                  </a:solidFill>
                  <a:latin typeface="Source Sans Pro Light" panose="020B0403030403020204" pitchFamily="34" charset="0"/>
                </a:rPr>
                <a:t>Synth chartreuse XOXO, tacos </a:t>
              </a:r>
              <a:r>
                <a:rPr lang="en-US" sz="1100" dirty="0" err="1">
                  <a:solidFill>
                    <a:schemeClr val="accent1"/>
                  </a:solidFill>
                  <a:latin typeface="Source Sans Pro Light" panose="020B0403030403020204" pitchFamily="34" charset="0"/>
                </a:rPr>
                <a:t>brooklyn</a:t>
              </a:r>
              <a:r>
                <a:rPr lang="en-US" sz="1100" dirty="0">
                  <a:solidFill>
                    <a:schemeClr val="accent1"/>
                  </a:solidFill>
                  <a:latin typeface="Source Sans Pro Light" panose="020B0403030403020204" pitchFamily="34" charset="0"/>
                </a:rPr>
                <a:t> VHS plaid.</a:t>
              </a:r>
            </a:p>
            <a:p>
              <a:pPr marL="0" indent="0" algn="ctr">
                <a:lnSpc>
                  <a:spcPct val="150000"/>
                </a:lnSpc>
                <a:buNone/>
              </a:pPr>
              <a:r>
                <a:rPr lang="en-US" sz="1000" dirty="0">
                  <a:solidFill>
                    <a:srgbClr val="656D78"/>
                  </a:solidFill>
                  <a:latin typeface="Source Sans Pro Light" panose="020B0403030403020204" pitchFamily="34" charset="0"/>
                  <a:ea typeface="Roboto Light" panose="02000000000000000000" pitchFamily="2" charset="0"/>
                  <a:cs typeface="Roboto Light" panose="02000000000000000000" pitchFamily="2" charset="0"/>
                </a:rPr>
                <a:t>Hashtag fashion axe </a:t>
              </a:r>
              <a:r>
                <a:rPr lang="en-US" sz="1000" dirty="0" err="1">
                  <a:solidFill>
                    <a:srgbClr val="656D78"/>
                  </a:solidFill>
                  <a:latin typeface="Source Sans Pro Light" panose="020B0403030403020204" pitchFamily="34" charset="0"/>
                  <a:ea typeface="Roboto Light" panose="02000000000000000000" pitchFamily="2" charset="0"/>
                  <a:cs typeface="Roboto Light" panose="02000000000000000000" pitchFamily="2" charset="0"/>
                </a:rPr>
                <a:t>fingerstache</a:t>
              </a:r>
              <a:r>
                <a:rPr lang="en-US" sz="1000" dirty="0">
                  <a:solidFill>
                    <a:srgbClr val="656D78"/>
                  </a:solidFill>
                  <a:latin typeface="Source Sans Pro Light" panose="020B0403030403020204" pitchFamily="34" charset="0"/>
                  <a:ea typeface="Roboto Light" panose="02000000000000000000" pitchFamily="2" charset="0"/>
                  <a:cs typeface="Roboto Light" panose="02000000000000000000" pitchFamily="2" charset="0"/>
                </a:rPr>
                <a:t>, everyday carry </a:t>
              </a:r>
              <a:r>
                <a:rPr lang="en-US" sz="1000" dirty="0" err="1">
                  <a:solidFill>
                    <a:srgbClr val="656D78"/>
                  </a:solidFill>
                  <a:latin typeface="Source Sans Pro Light" panose="020B0403030403020204" pitchFamily="34" charset="0"/>
                  <a:ea typeface="Roboto Light" panose="02000000000000000000" pitchFamily="2" charset="0"/>
                  <a:cs typeface="Roboto Light" panose="02000000000000000000" pitchFamily="2" charset="0"/>
                </a:rPr>
                <a:t>shoreditch</a:t>
              </a:r>
              <a:r>
                <a:rPr lang="en-US" sz="1000" dirty="0">
                  <a:solidFill>
                    <a:srgbClr val="656D78"/>
                  </a:solidFill>
                  <a:latin typeface="Source Sans Pro Light" panose="020B0403030403020204" pitchFamily="34" charset="0"/>
                  <a:ea typeface="Roboto Light" panose="02000000000000000000" pitchFamily="2" charset="0"/>
                  <a:cs typeface="Roboto Light" panose="02000000000000000000" pitchFamily="2" charset="0"/>
                </a:rPr>
                <a:t> </a:t>
              </a:r>
              <a:r>
                <a:rPr lang="en-US" sz="1000" dirty="0" err="1">
                  <a:solidFill>
                    <a:srgbClr val="656D78"/>
                  </a:solidFill>
                  <a:latin typeface="Source Sans Pro Light" panose="020B0403030403020204" pitchFamily="34" charset="0"/>
                  <a:ea typeface="Roboto Light" panose="02000000000000000000" pitchFamily="2" charset="0"/>
                  <a:cs typeface="Roboto Light" panose="02000000000000000000" pitchFamily="2" charset="0"/>
                </a:rPr>
                <a:t>pinterest</a:t>
              </a:r>
              <a:r>
                <a:rPr lang="en-US" sz="1000" dirty="0">
                  <a:solidFill>
                    <a:srgbClr val="656D78"/>
                  </a:solidFill>
                  <a:latin typeface="Source Sans Pro Light" panose="020B0403030403020204" pitchFamily="34" charset="0"/>
                  <a:ea typeface="Roboto Light" panose="02000000000000000000" pitchFamily="2" charset="0"/>
                  <a:cs typeface="Roboto Light" panose="02000000000000000000" pitchFamily="2" charset="0"/>
                </a:rPr>
                <a:t> umami authentic </a:t>
              </a:r>
              <a:r>
                <a:rPr lang="en-US" sz="1000" dirty="0" err="1">
                  <a:solidFill>
                    <a:srgbClr val="656D78"/>
                  </a:solidFill>
                  <a:latin typeface="Source Sans Pro Light" panose="020B0403030403020204" pitchFamily="34" charset="0"/>
                  <a:ea typeface="Roboto Light" panose="02000000000000000000" pitchFamily="2" charset="0"/>
                  <a:cs typeface="Roboto Light" panose="02000000000000000000" pitchFamily="2" charset="0"/>
                </a:rPr>
                <a:t>brooklyn</a:t>
              </a:r>
              <a:r>
                <a:rPr lang="en-US" sz="1000" dirty="0">
                  <a:solidFill>
                    <a:srgbClr val="656D78"/>
                  </a:solidFill>
                  <a:latin typeface="Source Sans Pro Light" panose="020B0403030403020204" pitchFamily="34" charset="0"/>
                  <a:ea typeface="Roboto Light" panose="02000000000000000000" pitchFamily="2" charset="0"/>
                  <a:cs typeface="Roboto Light" panose="02000000000000000000" pitchFamily="2" charset="0"/>
                </a:rPr>
                <a:t> YOLO.</a:t>
              </a:r>
            </a:p>
          </p:txBody>
        </p:sp>
        <p:sp>
          <p:nvSpPr>
            <p:cNvPr id="35" name="Title 3"/>
            <p:cNvSpPr txBox="1">
              <a:spLocks/>
            </p:cNvSpPr>
            <p:nvPr/>
          </p:nvSpPr>
          <p:spPr>
            <a:xfrm>
              <a:off x="9610328" y="3045317"/>
              <a:ext cx="1768940" cy="34060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algn="ctr">
                <a:lnSpc>
                  <a:spcPct val="80000"/>
                </a:lnSpc>
              </a:pPr>
              <a:r>
                <a:rPr lang="en-US" sz="2000" b="0" dirty="0">
                  <a:latin typeface="Roboto Light" charset="0"/>
                  <a:ea typeface="Roboto Light" charset="0"/>
                  <a:cs typeface="Roboto Light" charset="0"/>
                </a:rPr>
                <a:t>We’re Friendly</a:t>
              </a:r>
              <a:endParaRPr lang="en-US" sz="100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36" name="Title 3"/>
            <p:cNvSpPr txBox="1">
              <a:spLocks/>
            </p:cNvSpPr>
            <p:nvPr/>
          </p:nvSpPr>
          <p:spPr>
            <a:xfrm>
              <a:off x="9610328" y="3329833"/>
              <a:ext cx="1768940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algn="ctr">
                <a:lnSpc>
                  <a:spcPct val="80000"/>
                </a:lnSpc>
              </a:pPr>
              <a:r>
                <a:rPr lang="en-US" sz="1050" b="0" dirty="0">
                  <a:latin typeface="Source Sans Pro Light" panose="020B0403030403020204" pitchFamily="34" charset="0"/>
                </a:rPr>
                <a:t>Synth chartreuse XOXO</a:t>
              </a:r>
              <a:endParaRPr lang="en-US" sz="400" b="0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sp>
        <p:nvSpPr>
          <p:cNvPr id="24" name="Obdélník 23">
            <a:extLst>
              <a:ext uri="{FF2B5EF4-FFF2-40B4-BE49-F238E27FC236}">
                <a16:creationId xmlns:a16="http://schemas.microsoft.com/office/drawing/2014/main" id="{48D06EF0-E2CA-4F75-BD51-A60322B0F4D7}"/>
              </a:ext>
            </a:extLst>
          </p:cNvPr>
          <p:cNvSpPr/>
          <p:nvPr/>
        </p:nvSpPr>
        <p:spPr>
          <a:xfrm>
            <a:off x="10100345" y="236348"/>
            <a:ext cx="1768483" cy="9765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87113"/>
      </p:ext>
    </p:extLst>
  </p:cSld>
  <p:clrMapOvr>
    <a:masterClrMapping/>
  </p:clrMapOvr>
  <p:transition spd="slow" advTm="2000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8" name="Text Placeholder 1">
            <a:extLst>
              <a:ext uri="{FF2B5EF4-FFF2-40B4-BE49-F238E27FC236}">
                <a16:creationId xmlns:a16="http://schemas.microsoft.com/office/drawing/2014/main" id="{BA35390A-3B2F-4609-BBD1-57B2097919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14425" y="457200"/>
            <a:ext cx="9210675" cy="485775"/>
          </a:xfrm>
        </p:spPr>
        <p:txBody>
          <a:bodyPr/>
          <a:lstStyle/>
          <a:p>
            <a:r>
              <a:rPr lang="cs-CZ" altLang="en-US" dirty="0"/>
              <a:t>Inspirace</a:t>
            </a:r>
            <a:endParaRPr lang="en-US" altLang="en-US" dirty="0"/>
          </a:p>
        </p:txBody>
      </p:sp>
      <p:sp>
        <p:nvSpPr>
          <p:cNvPr id="77829" name="Text Placeholder 2">
            <a:extLst>
              <a:ext uri="{FF2B5EF4-FFF2-40B4-BE49-F238E27FC236}">
                <a16:creationId xmlns:a16="http://schemas.microsoft.com/office/drawing/2014/main" id="{83F05DB7-F926-4CDB-8CB1-C36CB64C62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31888" y="942975"/>
            <a:ext cx="9193212" cy="269875"/>
          </a:xfrm>
        </p:spPr>
        <p:txBody>
          <a:bodyPr/>
          <a:lstStyle/>
          <a:p>
            <a:endParaRPr lang="en-US" altLang="en-US" dirty="0">
              <a:solidFill>
                <a:srgbClr val="656D78"/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44" name="Text Placeholder 33">
            <a:extLst>
              <a:ext uri="{FF2B5EF4-FFF2-40B4-BE49-F238E27FC236}">
                <a16:creationId xmlns:a16="http://schemas.microsoft.com/office/drawing/2014/main" id="{7E36CD34-9547-4906-92F7-66A03927DA09}"/>
              </a:ext>
            </a:extLst>
          </p:cNvPr>
          <p:cNvSpPr txBox="1">
            <a:spLocks/>
          </p:cNvSpPr>
          <p:nvPr/>
        </p:nvSpPr>
        <p:spPr bwMode="auto">
          <a:xfrm>
            <a:off x="8956675" y="2179638"/>
            <a:ext cx="2635250" cy="306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685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514350" indent="-171450" defTabSz="6858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857250" indent="-171450" defTabSz="6858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200150" indent="-171450" defTabSz="6858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1543050" indent="-171450" defTabSz="6858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000250" indent="-171450" defTabSz="6858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457450" indent="-171450" defTabSz="6858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2914650" indent="-171450" defTabSz="6858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371850" indent="-171450" defTabSz="6858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ts val="750"/>
              </a:spcBef>
              <a:buFont typeface="Arial" panose="020B0604020202020204" pitchFamily="34" charset="0"/>
              <a:buNone/>
            </a:pPr>
            <a:endParaRPr lang="en-AU" altLang="en-US" sz="1400" b="1" dirty="0">
              <a:latin typeface="Roboto Black" panose="02000000000000000000" pitchFamily="2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pic>
        <p:nvPicPr>
          <p:cNvPr id="29" name="Picture 4">
            <a:extLst>
              <a:ext uri="{FF2B5EF4-FFF2-40B4-BE49-F238E27FC236}">
                <a16:creationId xmlns:a16="http://schemas.microsoft.com/office/drawing/2014/main" id="{7E9AF992-FE07-41E0-8464-14E7E1D19A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081" y="1746250"/>
            <a:ext cx="5459413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Zástupný symbol obrázku 12">
            <a:extLst>
              <a:ext uri="{FF2B5EF4-FFF2-40B4-BE49-F238E27FC236}">
                <a16:creationId xmlns:a16="http://schemas.microsoft.com/office/drawing/2014/main" id="{C672A703-CD52-4608-AE32-7B5C349236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87" t="243" r="-4" b="-243"/>
          <a:stretch/>
        </p:blipFill>
        <p:spPr>
          <a:xfrm>
            <a:off x="6484690" y="2019483"/>
            <a:ext cx="4966282" cy="2832782"/>
          </a:xfrm>
        </p:spPr>
      </p:pic>
      <p:sp>
        <p:nvSpPr>
          <p:cNvPr id="35" name="Obdélník 34">
            <a:extLst>
              <a:ext uri="{FF2B5EF4-FFF2-40B4-BE49-F238E27FC236}">
                <a16:creationId xmlns:a16="http://schemas.microsoft.com/office/drawing/2014/main" id="{8B3A2C47-ADDA-46FC-BAA2-FD3F4DAB7747}"/>
              </a:ext>
            </a:extLst>
          </p:cNvPr>
          <p:cNvSpPr/>
          <p:nvPr/>
        </p:nvSpPr>
        <p:spPr>
          <a:xfrm>
            <a:off x="10100345" y="236348"/>
            <a:ext cx="1768483" cy="9765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1131B570-5142-49C0-9B12-6A4BF46DFB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07" y="1746250"/>
            <a:ext cx="5459413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Zástupný symbol obrázku 12">
            <a:extLst>
              <a:ext uri="{FF2B5EF4-FFF2-40B4-BE49-F238E27FC236}">
                <a16:creationId xmlns:a16="http://schemas.microsoft.com/office/drawing/2014/main" id="{8EF17495-9A9C-4A7B-AF24-BBE0F81F011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53" t="313" r="12932" b="-240"/>
          <a:stretch/>
        </p:blipFill>
        <p:spPr>
          <a:xfrm>
            <a:off x="672990" y="2001840"/>
            <a:ext cx="5070475" cy="2870199"/>
          </a:xfrm>
          <a:custGeom>
            <a:avLst/>
            <a:gdLst>
              <a:gd name="connsiteX0" fmla="*/ 0 w 1672284"/>
              <a:gd name="connsiteY0" fmla="*/ 0 h 2967716"/>
              <a:gd name="connsiteX1" fmla="*/ 1672284 w 1672284"/>
              <a:gd name="connsiteY1" fmla="*/ 0 h 2967716"/>
              <a:gd name="connsiteX2" fmla="*/ 1672284 w 1672284"/>
              <a:gd name="connsiteY2" fmla="*/ 2967716 h 2967716"/>
              <a:gd name="connsiteX3" fmla="*/ 0 w 1672284"/>
              <a:gd name="connsiteY3" fmla="*/ 2967716 h 2967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2284" h="2967716">
                <a:moveTo>
                  <a:pt x="0" y="0"/>
                </a:moveTo>
                <a:lnTo>
                  <a:pt x="1672284" y="0"/>
                </a:lnTo>
                <a:lnTo>
                  <a:pt x="1672284" y="2967716"/>
                </a:lnTo>
                <a:lnTo>
                  <a:pt x="0" y="2967716"/>
                </a:lnTo>
                <a:close/>
              </a:path>
            </a:pathLst>
          </a:cu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</p:pic>
    </p:spTree>
    <p:extLst>
      <p:ext uri="{BB962C8B-B14F-4D97-AF65-F5344CB8AC3E}">
        <p14:creationId xmlns:p14="http://schemas.microsoft.com/office/powerpoint/2010/main" val="3830663276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 Placeholder 1">
            <a:extLst>
              <a:ext uri="{FF2B5EF4-FFF2-40B4-BE49-F238E27FC236}">
                <a16:creationId xmlns:a16="http://schemas.microsoft.com/office/drawing/2014/main" id="{82EB8A3F-2F82-4E59-9665-FFA768F738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14425" y="457200"/>
            <a:ext cx="9210675" cy="485775"/>
          </a:xfrm>
        </p:spPr>
        <p:txBody>
          <a:bodyPr/>
          <a:lstStyle/>
          <a:p>
            <a:r>
              <a:rPr lang="cs-CZ" altLang="en-US" b="1" dirty="0"/>
              <a:t>Výzvy</a:t>
            </a:r>
            <a:endParaRPr lang="en-US" altLang="en-US" b="1" dirty="0">
              <a:solidFill>
                <a:schemeClr val="accent1"/>
              </a:solidFill>
            </a:endParaRPr>
          </a:p>
        </p:txBody>
      </p:sp>
      <p:sp>
        <p:nvSpPr>
          <p:cNvPr id="53251" name="Text Placeholder 2">
            <a:extLst>
              <a:ext uri="{FF2B5EF4-FFF2-40B4-BE49-F238E27FC236}">
                <a16:creationId xmlns:a16="http://schemas.microsoft.com/office/drawing/2014/main" id="{30C20EAB-EE9D-40F4-85B9-35BBDD7D81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063" y="2095257"/>
            <a:ext cx="6553200" cy="269875"/>
          </a:xfrm>
        </p:spPr>
        <p:txBody>
          <a:bodyPr>
            <a:noAutofit/>
          </a:bodyPr>
          <a:lstStyle/>
          <a:p>
            <a:r>
              <a:rPr lang="cs-CZ" altLang="en-US" sz="2000" b="1" dirty="0">
                <a:solidFill>
                  <a:schemeClr val="accent1"/>
                </a:solidFill>
                <a:latin typeface="Montserrat" panose="00000500000000000000" pitchFamily="2" charset="-18"/>
              </a:rPr>
              <a:t>Datová část</a:t>
            </a:r>
            <a:endParaRPr lang="en-US" altLang="en-US" sz="2000" b="1" dirty="0">
              <a:solidFill>
                <a:schemeClr val="accent1"/>
              </a:solidFill>
              <a:latin typeface="Montserrat" panose="00000500000000000000" pitchFamily="2" charset="-18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357D03F-A071-478B-ADBA-4F3FE237FB58}"/>
              </a:ext>
            </a:extLst>
          </p:cNvPr>
          <p:cNvGrpSpPr>
            <a:grpSpLocks/>
          </p:cNvGrpSpPr>
          <p:nvPr/>
        </p:nvGrpSpPr>
        <p:grpSpPr bwMode="auto">
          <a:xfrm>
            <a:off x="627063" y="2667000"/>
            <a:ext cx="3399653" cy="1601788"/>
            <a:chOff x="4698371" y="1819574"/>
            <a:chExt cx="3401194" cy="1601515"/>
          </a:xfrm>
        </p:grpSpPr>
        <p:grpSp>
          <p:nvGrpSpPr>
            <p:cNvPr id="53278" name="Group 10">
              <a:extLst>
                <a:ext uri="{FF2B5EF4-FFF2-40B4-BE49-F238E27FC236}">
                  <a16:creationId xmlns:a16="http://schemas.microsoft.com/office/drawing/2014/main" id="{8B4A0BD5-0CE6-4641-A98D-3623E97EB81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98371" y="1819574"/>
              <a:ext cx="3401194" cy="1601515"/>
              <a:chOff x="4698371" y="1819574"/>
              <a:chExt cx="3401194" cy="1601515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DFE58EFD-8D56-433B-BED7-59AB02477114}"/>
                  </a:ext>
                </a:extLst>
              </p:cNvPr>
              <p:cNvSpPr/>
              <p:nvPr/>
            </p:nvSpPr>
            <p:spPr>
              <a:xfrm>
                <a:off x="4698371" y="1819574"/>
                <a:ext cx="605112" cy="60473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solidFill>
                    <a:schemeClr val="bg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53281" name="TextBox 13">
                <a:extLst>
                  <a:ext uri="{FF2B5EF4-FFF2-40B4-BE49-F238E27FC236}">
                    <a16:creationId xmlns:a16="http://schemas.microsoft.com/office/drawing/2014/main" id="{BA851547-0B15-4C90-9B81-ABCCD711695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448336" y="2013141"/>
                <a:ext cx="2651229" cy="2461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r>
                  <a:rPr lang="cs-CZ" altLang="en-US" sz="1600" b="1" dirty="0">
                    <a:latin typeface="Montserrat" panose="00000500000000000000" pitchFamily="2" charset="-18"/>
                    <a:ea typeface="Roboto Black" panose="02000000000000000000" pitchFamily="2" charset="0"/>
                    <a:cs typeface="Roboto Black" panose="02000000000000000000" pitchFamily="2" charset="0"/>
                  </a:rPr>
                  <a:t>Log </a:t>
                </a:r>
                <a:r>
                  <a:rPr lang="cs-CZ" altLang="en-US" sz="1600" b="1" dirty="0" err="1">
                    <a:latin typeface="Montserrat" panose="00000500000000000000" pitchFamily="2" charset="-18"/>
                    <a:ea typeface="Roboto Black" panose="02000000000000000000" pitchFamily="2" charset="0"/>
                    <a:cs typeface="Roboto Black" panose="02000000000000000000" pitchFamily="2" charset="0"/>
                  </a:rPr>
                  <a:t>mining</a:t>
                </a:r>
                <a:endParaRPr lang="en-US" altLang="en-US" sz="1600" b="1" dirty="0">
                  <a:latin typeface="Montserrat" panose="00000500000000000000" pitchFamily="2" charset="-18"/>
                  <a:ea typeface="Roboto Black" panose="02000000000000000000" pitchFamily="2" charset="0"/>
                  <a:cs typeface="Roboto Black" panose="02000000000000000000" pitchFamily="2" charset="0"/>
                </a:endParaRPr>
              </a:p>
            </p:txBody>
          </p:sp>
          <p:sp>
            <p:nvSpPr>
              <p:cNvPr id="53282" name="Text Placeholder 32">
                <a:extLst>
                  <a:ext uri="{FF2B5EF4-FFF2-40B4-BE49-F238E27FC236}">
                    <a16:creationId xmlns:a16="http://schemas.microsoft.com/office/drawing/2014/main" id="{05F02779-79AA-46C1-8945-C51648E2A493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698373" y="2629104"/>
                <a:ext cx="2833382" cy="7919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 defTabSz="68580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5143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8572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2001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15430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0002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4574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29146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3718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50000"/>
                  </a:lnSpc>
                  <a:buNone/>
                </a:pPr>
                <a:r>
                  <a:rPr lang="cs-CZ" altLang="en-US" sz="1100" dirty="0">
                    <a:latin typeface="Montserrat" panose="00000500000000000000" pitchFamily="2" charset="-18"/>
                    <a:ea typeface="Roboto Light" panose="02000000000000000000" pitchFamily="2" charset="0"/>
                    <a:cs typeface="Roboto Light" panose="02000000000000000000" pitchFamily="2" charset="0"/>
                  </a:rPr>
                  <a:t>Složitá struktura dat, dolování dat z databáze ve formě logu.</a:t>
                </a:r>
                <a:endParaRPr lang="en-US" altLang="en-US" sz="1100" dirty="0">
                  <a:latin typeface="Montserrat" panose="00000500000000000000" pitchFamily="2" charset="-18"/>
                  <a:ea typeface="Roboto Light" panose="02000000000000000000" pitchFamily="2" charset="0"/>
                  <a:cs typeface="Roboto Light" panose="02000000000000000000" pitchFamily="2" charset="0"/>
                </a:endParaRPr>
              </a:p>
            </p:txBody>
          </p:sp>
        </p:grpSp>
        <p:sp>
          <p:nvSpPr>
            <p:cNvPr id="12" name="Shape 2540">
              <a:extLst>
                <a:ext uri="{FF2B5EF4-FFF2-40B4-BE49-F238E27FC236}">
                  <a16:creationId xmlns:a16="http://schemas.microsoft.com/office/drawing/2014/main" id="{4522D44F-D9CE-4CAE-BEA6-FD0A7E631EFF}"/>
                </a:ext>
              </a:extLst>
            </p:cNvPr>
            <p:cNvSpPr/>
            <p:nvPr/>
          </p:nvSpPr>
          <p:spPr>
            <a:xfrm>
              <a:off x="4863546" y="2002106"/>
              <a:ext cx="274763" cy="268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E42F1A3-21AF-4017-AD9E-D3038A3564A4}"/>
              </a:ext>
            </a:extLst>
          </p:cNvPr>
          <p:cNvGrpSpPr>
            <a:grpSpLocks/>
          </p:cNvGrpSpPr>
          <p:nvPr/>
        </p:nvGrpSpPr>
        <p:grpSpPr bwMode="auto">
          <a:xfrm>
            <a:off x="8683501" y="4799012"/>
            <a:ext cx="3185327" cy="1601788"/>
            <a:chOff x="8779917" y="1819574"/>
            <a:chExt cx="3185573" cy="1601516"/>
          </a:xfrm>
        </p:grpSpPr>
        <p:grpSp>
          <p:nvGrpSpPr>
            <p:cNvPr id="53273" name="Group 16">
              <a:extLst>
                <a:ext uri="{FF2B5EF4-FFF2-40B4-BE49-F238E27FC236}">
                  <a16:creationId xmlns:a16="http://schemas.microsoft.com/office/drawing/2014/main" id="{77336958-93B0-4C03-A3B2-65AFAF54AE5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779917" y="1819574"/>
              <a:ext cx="3185573" cy="1601516"/>
              <a:chOff x="8779917" y="1819574"/>
              <a:chExt cx="3185573" cy="1601516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7B47241C-CFA4-4539-A1D8-DAF8929A88E5}"/>
                  </a:ext>
                </a:extLst>
              </p:cNvPr>
              <p:cNvSpPr/>
              <p:nvPr/>
            </p:nvSpPr>
            <p:spPr>
              <a:xfrm>
                <a:off x="8779917" y="1819574"/>
                <a:ext cx="604884" cy="60473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/>
              </a:p>
            </p:txBody>
          </p:sp>
          <p:sp>
            <p:nvSpPr>
              <p:cNvPr id="53276" name="TextBox 19">
                <a:extLst>
                  <a:ext uri="{FF2B5EF4-FFF2-40B4-BE49-F238E27FC236}">
                    <a16:creationId xmlns:a16="http://schemas.microsoft.com/office/drawing/2014/main" id="{47033272-4253-42AF-BA81-1679D7402B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529882" y="2013141"/>
                <a:ext cx="2435608" cy="2461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r>
                  <a:rPr lang="cs-CZ" altLang="en-US" sz="1600" b="1" dirty="0">
                    <a:latin typeface="Montserrat" panose="00000500000000000000" pitchFamily="2" charset="-18"/>
                    <a:ea typeface="Roboto Black" panose="02000000000000000000" pitchFamily="2" charset="0"/>
                    <a:cs typeface="Roboto Black" panose="02000000000000000000" pitchFamily="2" charset="0"/>
                  </a:rPr>
                  <a:t>Zjednodušení designu</a:t>
                </a:r>
                <a:endParaRPr lang="en-US" altLang="en-US" sz="1600" b="1" dirty="0">
                  <a:latin typeface="Montserrat" panose="00000500000000000000" pitchFamily="2" charset="-18"/>
                  <a:ea typeface="Roboto Black" panose="02000000000000000000" pitchFamily="2" charset="0"/>
                  <a:cs typeface="Roboto Black" panose="02000000000000000000" pitchFamily="2" charset="0"/>
                </a:endParaRPr>
              </a:p>
            </p:txBody>
          </p:sp>
          <p:sp>
            <p:nvSpPr>
              <p:cNvPr id="53277" name="Text Placeholder 32">
                <a:extLst>
                  <a:ext uri="{FF2B5EF4-FFF2-40B4-BE49-F238E27FC236}">
                    <a16:creationId xmlns:a16="http://schemas.microsoft.com/office/drawing/2014/main" id="{0EF38DC9-AD40-40B7-9784-4D33F9B368AB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8779917" y="2629105"/>
                <a:ext cx="2833906" cy="7919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 defTabSz="68580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5143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8572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2001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15430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0002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4574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29146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3718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50000"/>
                  </a:lnSpc>
                  <a:buNone/>
                </a:pPr>
                <a:r>
                  <a:rPr lang="cs-CZ" altLang="en-US" sz="1100" dirty="0">
                    <a:latin typeface="Montserrat" panose="00000500000000000000" pitchFamily="2" charset="-18"/>
                    <a:ea typeface="Roboto Light" panose="02000000000000000000" pitchFamily="2" charset="0"/>
                    <a:cs typeface="Roboto Light" panose="02000000000000000000" pitchFamily="2" charset="0"/>
                  </a:rPr>
                  <a:t>Zjednodušení designu pro mladší návštěvníky.</a:t>
                </a:r>
                <a:endParaRPr lang="en-US" altLang="en-US" sz="1100" dirty="0">
                  <a:latin typeface="Montserrat" panose="00000500000000000000" pitchFamily="2" charset="-18"/>
                  <a:ea typeface="Roboto Light" panose="02000000000000000000" pitchFamily="2" charset="0"/>
                  <a:cs typeface="Roboto Light" panose="02000000000000000000" pitchFamily="2" charset="0"/>
                </a:endParaRPr>
              </a:p>
            </p:txBody>
          </p:sp>
        </p:grpSp>
        <p:sp>
          <p:nvSpPr>
            <p:cNvPr id="18" name="Shape 2540">
              <a:extLst>
                <a:ext uri="{FF2B5EF4-FFF2-40B4-BE49-F238E27FC236}">
                  <a16:creationId xmlns:a16="http://schemas.microsoft.com/office/drawing/2014/main" id="{528FBB20-7BFF-4558-AEE0-27276DA5F968}"/>
                </a:ext>
              </a:extLst>
            </p:cNvPr>
            <p:cNvSpPr/>
            <p:nvPr/>
          </p:nvSpPr>
          <p:spPr>
            <a:xfrm>
              <a:off x="8945030" y="2002106"/>
              <a:ext cx="274658" cy="268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278950C-381C-45BA-8EAF-661C445FE416}"/>
              </a:ext>
            </a:extLst>
          </p:cNvPr>
          <p:cNvGrpSpPr>
            <a:grpSpLocks/>
          </p:cNvGrpSpPr>
          <p:nvPr/>
        </p:nvGrpSpPr>
        <p:grpSpPr bwMode="auto">
          <a:xfrm>
            <a:off x="8689057" y="2667000"/>
            <a:ext cx="2822575" cy="1601788"/>
            <a:chOff x="626777" y="3940087"/>
            <a:chExt cx="2823433" cy="1601516"/>
          </a:xfrm>
        </p:grpSpPr>
        <p:grpSp>
          <p:nvGrpSpPr>
            <p:cNvPr id="53268" name="Group 22">
              <a:extLst>
                <a:ext uri="{FF2B5EF4-FFF2-40B4-BE49-F238E27FC236}">
                  <a16:creationId xmlns:a16="http://schemas.microsoft.com/office/drawing/2014/main" id="{5BE5428B-C867-4276-87D3-893F5CEEEA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6777" y="3940087"/>
              <a:ext cx="2823433" cy="1601516"/>
              <a:chOff x="626777" y="3940087"/>
              <a:chExt cx="2823433" cy="1601516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CCFA6A4A-D422-41A2-908C-B3EB11B58033}"/>
                  </a:ext>
                </a:extLst>
              </p:cNvPr>
              <p:cNvSpPr/>
              <p:nvPr/>
            </p:nvSpPr>
            <p:spPr>
              <a:xfrm>
                <a:off x="626777" y="3940087"/>
                <a:ext cx="605021" cy="60473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3271" name="TextBox 25">
                <a:extLst>
                  <a:ext uri="{FF2B5EF4-FFF2-40B4-BE49-F238E27FC236}">
                    <a16:creationId xmlns:a16="http://schemas.microsoft.com/office/drawing/2014/main" id="{55446B07-FA4A-4060-80E5-65699E54B68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76744" y="4133656"/>
                <a:ext cx="1768620" cy="2461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r>
                  <a:rPr lang="cs-CZ" altLang="en-US" sz="1600" b="1" dirty="0">
                    <a:latin typeface="Montserrat" panose="00000500000000000000" pitchFamily="2" charset="-18"/>
                    <a:ea typeface="Roboto Black" panose="02000000000000000000" pitchFamily="2" charset="0"/>
                    <a:cs typeface="Roboto Black" panose="02000000000000000000" pitchFamily="2" charset="0"/>
                  </a:rPr>
                  <a:t>Mobilní verze</a:t>
                </a:r>
                <a:endParaRPr lang="en-US" altLang="en-US" sz="1600" b="1" dirty="0">
                  <a:latin typeface="Montserrat" panose="00000500000000000000" pitchFamily="2" charset="-18"/>
                  <a:ea typeface="Roboto Black" panose="02000000000000000000" pitchFamily="2" charset="0"/>
                  <a:cs typeface="Roboto Black" panose="02000000000000000000" pitchFamily="2" charset="0"/>
                </a:endParaRPr>
              </a:p>
            </p:txBody>
          </p:sp>
          <p:sp>
            <p:nvSpPr>
              <p:cNvPr id="53272" name="Text Placeholder 32">
                <a:extLst>
                  <a:ext uri="{FF2B5EF4-FFF2-40B4-BE49-F238E27FC236}">
                    <a16:creationId xmlns:a16="http://schemas.microsoft.com/office/drawing/2014/main" id="{FF0AB8B9-9E7A-4090-A8F2-1BD6D716C76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26779" y="4749618"/>
                <a:ext cx="2823431" cy="7919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 defTabSz="68580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5143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8572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2001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15430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0002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4574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29146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3718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50000"/>
                  </a:lnSpc>
                  <a:buNone/>
                </a:pPr>
                <a:r>
                  <a:rPr lang="cs-CZ" altLang="en-US" sz="1100" dirty="0">
                    <a:latin typeface="Montserrat" panose="00000500000000000000" pitchFamily="2" charset="-18"/>
                    <a:ea typeface="Roboto Light" panose="02000000000000000000" pitchFamily="2" charset="0"/>
                    <a:cs typeface="Roboto Light" panose="02000000000000000000" pitchFamily="2" charset="0"/>
                  </a:rPr>
                  <a:t>Přizpůsobení celé mapy a filtrů.</a:t>
                </a:r>
                <a:endParaRPr lang="en-US" altLang="en-US" sz="1100" dirty="0">
                  <a:latin typeface="Montserrat" panose="00000500000000000000" pitchFamily="2" charset="-18"/>
                  <a:ea typeface="Roboto Light" panose="02000000000000000000" pitchFamily="2" charset="0"/>
                  <a:cs typeface="Roboto Light" panose="02000000000000000000" pitchFamily="2" charset="0"/>
                </a:endParaRPr>
              </a:p>
            </p:txBody>
          </p:sp>
        </p:grpSp>
        <p:sp>
          <p:nvSpPr>
            <p:cNvPr id="24" name="Shape 2540">
              <a:extLst>
                <a:ext uri="{FF2B5EF4-FFF2-40B4-BE49-F238E27FC236}">
                  <a16:creationId xmlns:a16="http://schemas.microsoft.com/office/drawing/2014/main" id="{82BCC3DF-8E9E-4CD8-90D2-33044A2FD3F6}"/>
                </a:ext>
              </a:extLst>
            </p:cNvPr>
            <p:cNvSpPr/>
            <p:nvPr/>
          </p:nvSpPr>
          <p:spPr>
            <a:xfrm>
              <a:off x="787163" y="4117857"/>
              <a:ext cx="274721" cy="266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3724D09-7EB3-4FCD-8C9D-40CE6CBDBBF3}"/>
              </a:ext>
            </a:extLst>
          </p:cNvPr>
          <p:cNvGrpSpPr>
            <a:grpSpLocks/>
          </p:cNvGrpSpPr>
          <p:nvPr/>
        </p:nvGrpSpPr>
        <p:grpSpPr bwMode="auto">
          <a:xfrm>
            <a:off x="627063" y="4799013"/>
            <a:ext cx="3399653" cy="1601787"/>
            <a:chOff x="4698371" y="3950877"/>
            <a:chExt cx="3401194" cy="1601516"/>
          </a:xfrm>
        </p:grpSpPr>
        <p:grpSp>
          <p:nvGrpSpPr>
            <p:cNvPr id="53263" name="Group 28">
              <a:extLst>
                <a:ext uri="{FF2B5EF4-FFF2-40B4-BE49-F238E27FC236}">
                  <a16:creationId xmlns:a16="http://schemas.microsoft.com/office/drawing/2014/main" id="{6C6C6E80-5FAE-4D76-8AEE-E4DDF1734E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98371" y="3950877"/>
              <a:ext cx="3401194" cy="1601516"/>
              <a:chOff x="4698371" y="3950877"/>
              <a:chExt cx="3401194" cy="1601516"/>
            </a:xfrm>
          </p:grpSpPr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88F894A2-5A38-447D-B59B-FE2C0C0F43FA}"/>
                  </a:ext>
                </a:extLst>
              </p:cNvPr>
              <p:cNvSpPr/>
              <p:nvPr/>
            </p:nvSpPr>
            <p:spPr>
              <a:xfrm>
                <a:off x="4698371" y="3950877"/>
                <a:ext cx="605112" cy="60473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AU" sz="2400" dirty="0">
                  <a:solidFill>
                    <a:schemeClr val="bg1"/>
                  </a:solidFill>
                  <a:latin typeface="FontAwesome" pitchFamily="2" charset="0"/>
                </a:endParaRPr>
              </a:p>
            </p:txBody>
          </p:sp>
          <p:sp>
            <p:nvSpPr>
              <p:cNvPr id="53266" name="TextBox 31">
                <a:extLst>
                  <a:ext uri="{FF2B5EF4-FFF2-40B4-BE49-F238E27FC236}">
                    <a16:creationId xmlns:a16="http://schemas.microsoft.com/office/drawing/2014/main" id="{D653C698-451B-4F60-AB7F-EF2F832E0D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448336" y="4144444"/>
                <a:ext cx="2651229" cy="2461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ctr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r>
                  <a:rPr lang="cs-CZ" altLang="en-US" sz="1600" b="1" dirty="0">
                    <a:latin typeface="Montserrat" panose="00000500000000000000" pitchFamily="2" charset="-18"/>
                    <a:ea typeface="Roboto Black" panose="02000000000000000000" pitchFamily="2" charset="0"/>
                    <a:cs typeface="Roboto Black" panose="02000000000000000000" pitchFamily="2" charset="0"/>
                  </a:rPr>
                  <a:t>„Big“ Data</a:t>
                </a:r>
                <a:endParaRPr lang="en-US" altLang="en-US" sz="1600" b="1" dirty="0">
                  <a:latin typeface="Montserrat" panose="00000500000000000000" pitchFamily="2" charset="-18"/>
                  <a:ea typeface="Roboto Black" panose="02000000000000000000" pitchFamily="2" charset="0"/>
                  <a:cs typeface="Roboto Black" panose="02000000000000000000" pitchFamily="2" charset="0"/>
                </a:endParaRPr>
              </a:p>
            </p:txBody>
          </p:sp>
          <p:sp>
            <p:nvSpPr>
              <p:cNvPr id="53267" name="Text Placeholder 32">
                <a:extLst>
                  <a:ext uri="{FF2B5EF4-FFF2-40B4-BE49-F238E27FC236}">
                    <a16:creationId xmlns:a16="http://schemas.microsoft.com/office/drawing/2014/main" id="{C3CAB74B-EA20-4B0A-8BBD-F529F5A8E21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698373" y="4760408"/>
                <a:ext cx="2833382" cy="7919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 defTabSz="685800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5143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8572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2001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1543050" indent="-171450" defTabSz="6858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0002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4574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29146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371850" indent="-171450" defTabSz="685800" fontAlgn="base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>
                  <a:lnSpc>
                    <a:spcPct val="150000"/>
                  </a:lnSpc>
                  <a:buNone/>
                </a:pPr>
                <a:r>
                  <a:rPr lang="cs-CZ" altLang="en-US" sz="1100" dirty="0">
                    <a:latin typeface="Montserrat" panose="00000500000000000000" pitchFamily="2" charset="-18"/>
                    <a:ea typeface="Roboto Light" panose="02000000000000000000" pitchFamily="2" charset="0"/>
                    <a:cs typeface="Roboto Light" panose="02000000000000000000" pitchFamily="2" charset="0"/>
                  </a:rPr>
                  <a:t>30 000 000 záznamů.</a:t>
                </a:r>
                <a:endParaRPr lang="en-US" altLang="en-US" sz="1100" dirty="0">
                  <a:latin typeface="Montserrat" panose="00000500000000000000" pitchFamily="2" charset="-18"/>
                  <a:ea typeface="Roboto Light" panose="02000000000000000000" pitchFamily="2" charset="0"/>
                  <a:cs typeface="Roboto Light" panose="02000000000000000000" pitchFamily="2" charset="0"/>
                </a:endParaRPr>
              </a:p>
            </p:txBody>
          </p:sp>
        </p:grpSp>
        <p:sp>
          <p:nvSpPr>
            <p:cNvPr id="30" name="Shape 2540">
              <a:extLst>
                <a:ext uri="{FF2B5EF4-FFF2-40B4-BE49-F238E27FC236}">
                  <a16:creationId xmlns:a16="http://schemas.microsoft.com/office/drawing/2014/main" id="{576CE291-B1E0-4633-9605-9C8DE712483C}"/>
                </a:ext>
              </a:extLst>
            </p:cNvPr>
            <p:cNvSpPr/>
            <p:nvPr/>
          </p:nvSpPr>
          <p:spPr>
            <a:xfrm>
              <a:off x="4863546" y="4114361"/>
              <a:ext cx="274763" cy="266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532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 charset="0"/>
                <a:ea typeface="Source Sans Pro Light" charset="0"/>
                <a:cs typeface="Source Sans Pro Light" charset="0"/>
                <a:sym typeface="Gill Sans"/>
              </a:endParaRPr>
            </a:p>
          </p:txBody>
        </p:sp>
      </p:grpSp>
      <p:sp>
        <p:nvSpPr>
          <p:cNvPr id="2" name="Obdélník 1">
            <a:extLst>
              <a:ext uri="{FF2B5EF4-FFF2-40B4-BE49-F238E27FC236}">
                <a16:creationId xmlns:a16="http://schemas.microsoft.com/office/drawing/2014/main" id="{50A05839-E3FA-4968-ACB5-32C32DBD8809}"/>
              </a:ext>
            </a:extLst>
          </p:cNvPr>
          <p:cNvSpPr/>
          <p:nvPr/>
        </p:nvSpPr>
        <p:spPr>
          <a:xfrm>
            <a:off x="10100345" y="235956"/>
            <a:ext cx="1768483" cy="9765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001BBD36-C676-4CB1-8A97-C4F78CB25504}"/>
              </a:ext>
            </a:extLst>
          </p:cNvPr>
          <p:cNvSpPr txBox="1">
            <a:spLocks/>
          </p:cNvSpPr>
          <p:nvPr/>
        </p:nvSpPr>
        <p:spPr>
          <a:xfrm>
            <a:off x="8592228" y="2095257"/>
            <a:ext cx="3500071" cy="2698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Source Sans Pro Light" panose="020B0403030403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ource Sans Pro Light" panose="020B0403030403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ource Sans Pro Light" panose="020B0403030403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ource Sans Pro Light" panose="020B0403030403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ource Sans Pro Light" panose="020B0403030403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altLang="en-US" sz="2000" b="1" dirty="0">
                <a:solidFill>
                  <a:schemeClr val="accent1"/>
                </a:solidFill>
                <a:latin typeface="Montserrat" panose="00000500000000000000" pitchFamily="2" charset="-18"/>
              </a:rPr>
              <a:t>Interface</a:t>
            </a:r>
            <a:endParaRPr lang="en-US" altLang="en-US" sz="2000" b="1" dirty="0">
              <a:solidFill>
                <a:schemeClr val="accent1"/>
              </a:solidFill>
              <a:latin typeface="Montserrat" panose="00000500000000000000" pitchFamily="2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637465976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cs-CZ" dirty="0"/>
              <a:t>Technické řešení</a:t>
            </a:r>
            <a:endParaRPr lang="en-US" dirty="0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1447801" y="1671865"/>
            <a:ext cx="1657329" cy="1288274"/>
          </a:xfrm>
          <a:custGeom>
            <a:avLst/>
            <a:gdLst>
              <a:gd name="T0" fmla="*/ 604 w 615"/>
              <a:gd name="T1" fmla="*/ 216 h 476"/>
              <a:gd name="T2" fmla="*/ 604 w 615"/>
              <a:gd name="T3" fmla="*/ 260 h 476"/>
              <a:gd name="T4" fmla="*/ 443 w 615"/>
              <a:gd name="T5" fmla="*/ 452 h 476"/>
              <a:gd name="T6" fmla="*/ 391 w 615"/>
              <a:gd name="T7" fmla="*/ 476 h 476"/>
              <a:gd name="T8" fmla="*/ 25 w 615"/>
              <a:gd name="T9" fmla="*/ 476 h 476"/>
              <a:gd name="T10" fmla="*/ 4 w 615"/>
              <a:gd name="T11" fmla="*/ 463 h 476"/>
              <a:gd name="T12" fmla="*/ 7 w 615"/>
              <a:gd name="T13" fmla="*/ 439 h 476"/>
              <a:gd name="T14" fmla="*/ 158 w 615"/>
              <a:gd name="T15" fmla="*/ 260 h 476"/>
              <a:gd name="T16" fmla="*/ 158 w 615"/>
              <a:gd name="T17" fmla="*/ 216 h 476"/>
              <a:gd name="T18" fmla="*/ 7 w 615"/>
              <a:gd name="T19" fmla="*/ 37 h 476"/>
              <a:gd name="T20" fmla="*/ 4 w 615"/>
              <a:gd name="T21" fmla="*/ 13 h 476"/>
              <a:gd name="T22" fmla="*/ 25 w 615"/>
              <a:gd name="T23" fmla="*/ 0 h 476"/>
              <a:gd name="T24" fmla="*/ 391 w 615"/>
              <a:gd name="T25" fmla="*/ 0 h 476"/>
              <a:gd name="T26" fmla="*/ 443 w 615"/>
              <a:gd name="T27" fmla="*/ 24 h 476"/>
              <a:gd name="T28" fmla="*/ 604 w 615"/>
              <a:gd name="T29" fmla="*/ 216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5" h="476">
                <a:moveTo>
                  <a:pt x="604" y="216"/>
                </a:moveTo>
                <a:cubicBezTo>
                  <a:pt x="615" y="229"/>
                  <a:pt x="615" y="247"/>
                  <a:pt x="604" y="260"/>
                </a:cubicBezTo>
                <a:cubicBezTo>
                  <a:pt x="443" y="452"/>
                  <a:pt x="443" y="452"/>
                  <a:pt x="443" y="452"/>
                </a:cubicBezTo>
                <a:cubicBezTo>
                  <a:pt x="430" y="467"/>
                  <a:pt x="411" y="476"/>
                  <a:pt x="391" y="476"/>
                </a:cubicBezTo>
                <a:cubicBezTo>
                  <a:pt x="25" y="476"/>
                  <a:pt x="25" y="476"/>
                  <a:pt x="25" y="476"/>
                </a:cubicBezTo>
                <a:cubicBezTo>
                  <a:pt x="16" y="476"/>
                  <a:pt x="8" y="471"/>
                  <a:pt x="4" y="463"/>
                </a:cubicBezTo>
                <a:cubicBezTo>
                  <a:pt x="0" y="455"/>
                  <a:pt x="2" y="445"/>
                  <a:pt x="7" y="439"/>
                </a:cubicBezTo>
                <a:cubicBezTo>
                  <a:pt x="158" y="260"/>
                  <a:pt x="158" y="260"/>
                  <a:pt x="158" y="260"/>
                </a:cubicBezTo>
                <a:cubicBezTo>
                  <a:pt x="168" y="247"/>
                  <a:pt x="168" y="229"/>
                  <a:pt x="158" y="216"/>
                </a:cubicBezTo>
                <a:cubicBezTo>
                  <a:pt x="7" y="37"/>
                  <a:pt x="7" y="37"/>
                  <a:pt x="7" y="37"/>
                </a:cubicBezTo>
                <a:cubicBezTo>
                  <a:pt x="2" y="30"/>
                  <a:pt x="0" y="21"/>
                  <a:pt x="4" y="13"/>
                </a:cubicBezTo>
                <a:cubicBezTo>
                  <a:pt x="8" y="5"/>
                  <a:pt x="16" y="0"/>
                  <a:pt x="25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1" y="0"/>
                  <a:pt x="430" y="9"/>
                  <a:pt x="443" y="24"/>
                </a:cubicBezTo>
                <a:lnTo>
                  <a:pt x="604" y="2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>
            <a:off x="3779839" y="1671864"/>
            <a:ext cx="1653912" cy="1288275"/>
          </a:xfrm>
          <a:custGeom>
            <a:avLst/>
            <a:gdLst>
              <a:gd name="T0" fmla="*/ 604 w 614"/>
              <a:gd name="T1" fmla="*/ 216 h 476"/>
              <a:gd name="T2" fmla="*/ 604 w 614"/>
              <a:gd name="T3" fmla="*/ 260 h 476"/>
              <a:gd name="T4" fmla="*/ 443 w 614"/>
              <a:gd name="T5" fmla="*/ 452 h 476"/>
              <a:gd name="T6" fmla="*/ 391 w 614"/>
              <a:gd name="T7" fmla="*/ 476 h 476"/>
              <a:gd name="T8" fmla="*/ 24 w 614"/>
              <a:gd name="T9" fmla="*/ 476 h 476"/>
              <a:gd name="T10" fmla="*/ 4 w 614"/>
              <a:gd name="T11" fmla="*/ 463 h 476"/>
              <a:gd name="T12" fmla="*/ 7 w 614"/>
              <a:gd name="T13" fmla="*/ 439 h 476"/>
              <a:gd name="T14" fmla="*/ 157 w 614"/>
              <a:gd name="T15" fmla="*/ 260 h 476"/>
              <a:gd name="T16" fmla="*/ 157 w 614"/>
              <a:gd name="T17" fmla="*/ 216 h 476"/>
              <a:gd name="T18" fmla="*/ 7 w 614"/>
              <a:gd name="T19" fmla="*/ 37 h 476"/>
              <a:gd name="T20" fmla="*/ 4 w 614"/>
              <a:gd name="T21" fmla="*/ 13 h 476"/>
              <a:gd name="T22" fmla="*/ 24 w 614"/>
              <a:gd name="T23" fmla="*/ 0 h 476"/>
              <a:gd name="T24" fmla="*/ 391 w 614"/>
              <a:gd name="T25" fmla="*/ 0 h 476"/>
              <a:gd name="T26" fmla="*/ 443 w 614"/>
              <a:gd name="T27" fmla="*/ 24 h 476"/>
              <a:gd name="T28" fmla="*/ 604 w 614"/>
              <a:gd name="T29" fmla="*/ 216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4" h="476">
                <a:moveTo>
                  <a:pt x="604" y="216"/>
                </a:moveTo>
                <a:cubicBezTo>
                  <a:pt x="614" y="229"/>
                  <a:pt x="614" y="247"/>
                  <a:pt x="604" y="260"/>
                </a:cubicBezTo>
                <a:cubicBezTo>
                  <a:pt x="443" y="452"/>
                  <a:pt x="443" y="452"/>
                  <a:pt x="443" y="452"/>
                </a:cubicBezTo>
                <a:cubicBezTo>
                  <a:pt x="430" y="467"/>
                  <a:pt x="411" y="476"/>
                  <a:pt x="391" y="476"/>
                </a:cubicBezTo>
                <a:cubicBezTo>
                  <a:pt x="24" y="476"/>
                  <a:pt x="24" y="476"/>
                  <a:pt x="24" y="476"/>
                </a:cubicBezTo>
                <a:cubicBezTo>
                  <a:pt x="16" y="476"/>
                  <a:pt x="8" y="471"/>
                  <a:pt x="4" y="463"/>
                </a:cubicBezTo>
                <a:cubicBezTo>
                  <a:pt x="0" y="455"/>
                  <a:pt x="1" y="445"/>
                  <a:pt x="7" y="439"/>
                </a:cubicBezTo>
                <a:cubicBezTo>
                  <a:pt x="157" y="260"/>
                  <a:pt x="157" y="260"/>
                  <a:pt x="157" y="260"/>
                </a:cubicBezTo>
                <a:cubicBezTo>
                  <a:pt x="168" y="247"/>
                  <a:pt x="168" y="229"/>
                  <a:pt x="157" y="216"/>
                </a:cubicBezTo>
                <a:cubicBezTo>
                  <a:pt x="7" y="37"/>
                  <a:pt x="7" y="37"/>
                  <a:pt x="7" y="37"/>
                </a:cubicBezTo>
                <a:cubicBezTo>
                  <a:pt x="1" y="30"/>
                  <a:pt x="0" y="21"/>
                  <a:pt x="4" y="13"/>
                </a:cubicBezTo>
                <a:cubicBezTo>
                  <a:pt x="8" y="5"/>
                  <a:pt x="16" y="0"/>
                  <a:pt x="24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1" y="0"/>
                  <a:pt x="430" y="9"/>
                  <a:pt x="443" y="24"/>
                </a:cubicBezTo>
                <a:lnTo>
                  <a:pt x="604" y="2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>
            <a:off x="6110289" y="1671865"/>
            <a:ext cx="1655051" cy="1288274"/>
          </a:xfrm>
          <a:custGeom>
            <a:avLst/>
            <a:gdLst>
              <a:gd name="T0" fmla="*/ 603 w 614"/>
              <a:gd name="T1" fmla="*/ 216 h 476"/>
              <a:gd name="T2" fmla="*/ 603 w 614"/>
              <a:gd name="T3" fmla="*/ 260 h 476"/>
              <a:gd name="T4" fmla="*/ 442 w 614"/>
              <a:gd name="T5" fmla="*/ 452 h 476"/>
              <a:gd name="T6" fmla="*/ 390 w 614"/>
              <a:gd name="T7" fmla="*/ 476 h 476"/>
              <a:gd name="T8" fmla="*/ 24 w 614"/>
              <a:gd name="T9" fmla="*/ 476 h 476"/>
              <a:gd name="T10" fmla="*/ 3 w 614"/>
              <a:gd name="T11" fmla="*/ 463 h 476"/>
              <a:gd name="T12" fmla="*/ 7 w 614"/>
              <a:gd name="T13" fmla="*/ 439 h 476"/>
              <a:gd name="T14" fmla="*/ 157 w 614"/>
              <a:gd name="T15" fmla="*/ 260 h 476"/>
              <a:gd name="T16" fmla="*/ 157 w 614"/>
              <a:gd name="T17" fmla="*/ 216 h 476"/>
              <a:gd name="T18" fmla="*/ 7 w 614"/>
              <a:gd name="T19" fmla="*/ 37 h 476"/>
              <a:gd name="T20" fmla="*/ 3 w 614"/>
              <a:gd name="T21" fmla="*/ 13 h 476"/>
              <a:gd name="T22" fmla="*/ 24 w 614"/>
              <a:gd name="T23" fmla="*/ 0 h 476"/>
              <a:gd name="T24" fmla="*/ 390 w 614"/>
              <a:gd name="T25" fmla="*/ 0 h 476"/>
              <a:gd name="T26" fmla="*/ 442 w 614"/>
              <a:gd name="T27" fmla="*/ 24 h 476"/>
              <a:gd name="T28" fmla="*/ 603 w 614"/>
              <a:gd name="T29" fmla="*/ 216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4" h="476">
                <a:moveTo>
                  <a:pt x="603" y="216"/>
                </a:moveTo>
                <a:cubicBezTo>
                  <a:pt x="614" y="229"/>
                  <a:pt x="614" y="247"/>
                  <a:pt x="603" y="260"/>
                </a:cubicBezTo>
                <a:cubicBezTo>
                  <a:pt x="442" y="452"/>
                  <a:pt x="442" y="452"/>
                  <a:pt x="442" y="452"/>
                </a:cubicBezTo>
                <a:cubicBezTo>
                  <a:pt x="429" y="467"/>
                  <a:pt x="410" y="476"/>
                  <a:pt x="390" y="476"/>
                </a:cubicBezTo>
                <a:cubicBezTo>
                  <a:pt x="24" y="476"/>
                  <a:pt x="24" y="476"/>
                  <a:pt x="24" y="476"/>
                </a:cubicBezTo>
                <a:cubicBezTo>
                  <a:pt x="15" y="476"/>
                  <a:pt x="7" y="471"/>
                  <a:pt x="3" y="463"/>
                </a:cubicBezTo>
                <a:cubicBezTo>
                  <a:pt x="0" y="455"/>
                  <a:pt x="1" y="445"/>
                  <a:pt x="7" y="439"/>
                </a:cubicBezTo>
                <a:cubicBezTo>
                  <a:pt x="157" y="260"/>
                  <a:pt x="157" y="260"/>
                  <a:pt x="157" y="260"/>
                </a:cubicBezTo>
                <a:cubicBezTo>
                  <a:pt x="167" y="247"/>
                  <a:pt x="167" y="229"/>
                  <a:pt x="157" y="216"/>
                </a:cubicBezTo>
                <a:cubicBezTo>
                  <a:pt x="7" y="37"/>
                  <a:pt x="7" y="37"/>
                  <a:pt x="7" y="37"/>
                </a:cubicBezTo>
                <a:cubicBezTo>
                  <a:pt x="1" y="30"/>
                  <a:pt x="0" y="21"/>
                  <a:pt x="3" y="13"/>
                </a:cubicBezTo>
                <a:cubicBezTo>
                  <a:pt x="7" y="5"/>
                  <a:pt x="15" y="0"/>
                  <a:pt x="24" y="0"/>
                </a:cubicBezTo>
                <a:cubicBezTo>
                  <a:pt x="390" y="0"/>
                  <a:pt x="390" y="0"/>
                  <a:pt x="390" y="0"/>
                </a:cubicBezTo>
                <a:cubicBezTo>
                  <a:pt x="410" y="0"/>
                  <a:pt x="429" y="9"/>
                  <a:pt x="442" y="24"/>
                </a:cubicBezTo>
                <a:lnTo>
                  <a:pt x="603" y="21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/>
          <p:cNvSpPr>
            <a:spLocks/>
          </p:cNvSpPr>
          <p:nvPr/>
        </p:nvSpPr>
        <p:spPr bwMode="auto">
          <a:xfrm>
            <a:off x="8439152" y="1671864"/>
            <a:ext cx="1656190" cy="1288275"/>
          </a:xfrm>
          <a:custGeom>
            <a:avLst/>
            <a:gdLst>
              <a:gd name="T0" fmla="*/ 604 w 615"/>
              <a:gd name="T1" fmla="*/ 216 h 476"/>
              <a:gd name="T2" fmla="*/ 604 w 615"/>
              <a:gd name="T3" fmla="*/ 260 h 476"/>
              <a:gd name="T4" fmla="*/ 443 w 615"/>
              <a:gd name="T5" fmla="*/ 452 h 476"/>
              <a:gd name="T6" fmla="*/ 391 w 615"/>
              <a:gd name="T7" fmla="*/ 476 h 476"/>
              <a:gd name="T8" fmla="*/ 25 w 615"/>
              <a:gd name="T9" fmla="*/ 476 h 476"/>
              <a:gd name="T10" fmla="*/ 4 w 615"/>
              <a:gd name="T11" fmla="*/ 463 h 476"/>
              <a:gd name="T12" fmla="*/ 7 w 615"/>
              <a:gd name="T13" fmla="*/ 439 h 476"/>
              <a:gd name="T14" fmla="*/ 157 w 615"/>
              <a:gd name="T15" fmla="*/ 260 h 476"/>
              <a:gd name="T16" fmla="*/ 157 w 615"/>
              <a:gd name="T17" fmla="*/ 216 h 476"/>
              <a:gd name="T18" fmla="*/ 7 w 615"/>
              <a:gd name="T19" fmla="*/ 37 h 476"/>
              <a:gd name="T20" fmla="*/ 4 w 615"/>
              <a:gd name="T21" fmla="*/ 13 h 476"/>
              <a:gd name="T22" fmla="*/ 25 w 615"/>
              <a:gd name="T23" fmla="*/ 0 h 476"/>
              <a:gd name="T24" fmla="*/ 391 w 615"/>
              <a:gd name="T25" fmla="*/ 0 h 476"/>
              <a:gd name="T26" fmla="*/ 443 w 615"/>
              <a:gd name="T27" fmla="*/ 24 h 476"/>
              <a:gd name="T28" fmla="*/ 604 w 615"/>
              <a:gd name="T29" fmla="*/ 216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5" h="476">
                <a:moveTo>
                  <a:pt x="604" y="216"/>
                </a:moveTo>
                <a:cubicBezTo>
                  <a:pt x="615" y="229"/>
                  <a:pt x="615" y="247"/>
                  <a:pt x="604" y="260"/>
                </a:cubicBezTo>
                <a:cubicBezTo>
                  <a:pt x="443" y="452"/>
                  <a:pt x="443" y="452"/>
                  <a:pt x="443" y="452"/>
                </a:cubicBezTo>
                <a:cubicBezTo>
                  <a:pt x="430" y="467"/>
                  <a:pt x="411" y="476"/>
                  <a:pt x="391" y="476"/>
                </a:cubicBezTo>
                <a:cubicBezTo>
                  <a:pt x="25" y="476"/>
                  <a:pt x="25" y="476"/>
                  <a:pt x="25" y="476"/>
                </a:cubicBezTo>
                <a:cubicBezTo>
                  <a:pt x="16" y="476"/>
                  <a:pt x="8" y="471"/>
                  <a:pt x="4" y="463"/>
                </a:cubicBezTo>
                <a:cubicBezTo>
                  <a:pt x="0" y="455"/>
                  <a:pt x="2" y="445"/>
                  <a:pt x="7" y="439"/>
                </a:cubicBezTo>
                <a:cubicBezTo>
                  <a:pt x="157" y="260"/>
                  <a:pt x="157" y="260"/>
                  <a:pt x="157" y="260"/>
                </a:cubicBezTo>
                <a:cubicBezTo>
                  <a:pt x="168" y="247"/>
                  <a:pt x="168" y="229"/>
                  <a:pt x="157" y="216"/>
                </a:cubicBezTo>
                <a:cubicBezTo>
                  <a:pt x="7" y="37"/>
                  <a:pt x="7" y="37"/>
                  <a:pt x="7" y="37"/>
                </a:cubicBezTo>
                <a:cubicBezTo>
                  <a:pt x="2" y="30"/>
                  <a:pt x="0" y="21"/>
                  <a:pt x="4" y="13"/>
                </a:cubicBezTo>
                <a:cubicBezTo>
                  <a:pt x="8" y="5"/>
                  <a:pt x="16" y="0"/>
                  <a:pt x="25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1" y="0"/>
                  <a:pt x="430" y="9"/>
                  <a:pt x="443" y="24"/>
                </a:cubicBezTo>
                <a:lnTo>
                  <a:pt x="604" y="21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1538567" y="2127908"/>
            <a:ext cx="2385726" cy="1564537"/>
            <a:chOff x="1538567" y="3908415"/>
            <a:chExt cx="2385726" cy="1564537"/>
          </a:xfrm>
        </p:grpSpPr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1538567" y="5139402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1857404" y="3908415"/>
              <a:ext cx="2066889" cy="1564537"/>
              <a:chOff x="1659397" y="3537976"/>
              <a:chExt cx="1494760" cy="1564537"/>
            </a:xfrm>
          </p:grpSpPr>
          <p:sp>
            <p:nvSpPr>
              <p:cNvPr id="27" name="Text Placeholder 32"/>
              <p:cNvSpPr txBox="1">
                <a:spLocks/>
              </p:cNvSpPr>
              <p:nvPr/>
            </p:nvSpPr>
            <p:spPr>
              <a:xfrm>
                <a:off x="1832424" y="3537976"/>
                <a:ext cx="1321733" cy="682194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buNone/>
                </a:pPr>
                <a:r>
                  <a:rPr lang="cs-CZ" sz="1600" b="1" dirty="0">
                    <a:solidFill>
                      <a:schemeClr val="bg1"/>
                    </a:solidFill>
                    <a:latin typeface="Montserrat" panose="00000500000000000000" pitchFamily="2" charset="-18"/>
                  </a:rPr>
                  <a:t>SOAP</a:t>
                </a:r>
                <a:endParaRPr lang="en-US" sz="1600" b="1" dirty="0">
                  <a:solidFill>
                    <a:schemeClr val="bg1"/>
                  </a:solidFill>
                  <a:latin typeface="Montserrat" panose="00000500000000000000" pitchFamily="2" charset="-18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28" name="Text Placeholder 33"/>
              <p:cNvSpPr txBox="1">
                <a:spLocks/>
              </p:cNvSpPr>
              <p:nvPr/>
            </p:nvSpPr>
            <p:spPr>
              <a:xfrm>
                <a:off x="1659397" y="4783649"/>
                <a:ext cx="1321731" cy="318864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cs-CZ" sz="1200" b="1" dirty="0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Data </a:t>
                </a:r>
                <a:r>
                  <a:rPr lang="cs-CZ" sz="1200" b="1" dirty="0" err="1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mining</a:t>
                </a:r>
                <a:endParaRPr lang="en-AU" sz="1200" dirty="0">
                  <a:latin typeface="Source Sans Pro" panose="020B0503030403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3804584" y="2127908"/>
            <a:ext cx="4584443" cy="1561238"/>
            <a:chOff x="3779417" y="3908415"/>
            <a:chExt cx="4584443" cy="1561238"/>
          </a:xfrm>
        </p:grpSpPr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3779417" y="5133338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098253" y="3908415"/>
              <a:ext cx="4265607" cy="1561238"/>
              <a:chOff x="3627344" y="3537976"/>
              <a:chExt cx="3421873" cy="1561238"/>
            </a:xfrm>
          </p:grpSpPr>
          <p:sp>
            <p:nvSpPr>
              <p:cNvPr id="32" name="Text Placeholder 32"/>
              <p:cNvSpPr txBox="1">
                <a:spLocks/>
              </p:cNvSpPr>
              <p:nvPr/>
            </p:nvSpPr>
            <p:spPr>
              <a:xfrm>
                <a:off x="5727484" y="3537976"/>
                <a:ext cx="1321733" cy="68825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buNone/>
                </a:pPr>
                <a:r>
                  <a:rPr lang="cs-CZ" sz="1600" b="1" dirty="0">
                    <a:solidFill>
                      <a:schemeClr val="bg1"/>
                    </a:solidFill>
                    <a:latin typeface="Montserrat" panose="00000500000000000000" pitchFamily="2" charset="-18"/>
                  </a:rPr>
                  <a:t>Python</a:t>
                </a:r>
                <a:endParaRPr lang="en-US" sz="1600" b="1" dirty="0">
                  <a:solidFill>
                    <a:schemeClr val="bg1"/>
                  </a:solidFill>
                  <a:latin typeface="Montserrat" panose="00000500000000000000" pitchFamily="2" charset="-18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3" name="Text Placeholder 33"/>
              <p:cNvSpPr txBox="1">
                <a:spLocks/>
              </p:cNvSpPr>
              <p:nvPr/>
            </p:nvSpPr>
            <p:spPr>
              <a:xfrm>
                <a:off x="3627344" y="4780350"/>
                <a:ext cx="1321731" cy="318864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cs-CZ" sz="1200" b="1" dirty="0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Spojení více API</a:t>
                </a:r>
                <a:endParaRPr lang="en-AU" sz="1200" dirty="0">
                  <a:latin typeface="Source Sans Pro" panose="020B0503030403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4" name="Group 33"/>
          <p:cNvGrpSpPr/>
          <p:nvPr/>
        </p:nvGrpSpPr>
        <p:grpSpPr>
          <a:xfrm>
            <a:off x="8439151" y="3352831"/>
            <a:ext cx="1975029" cy="862637"/>
            <a:chOff x="8439151" y="5133338"/>
            <a:chExt cx="1975029" cy="862637"/>
          </a:xfrm>
        </p:grpSpPr>
        <p:sp>
          <p:nvSpPr>
            <p:cNvPr id="35" name="Oval 34"/>
            <p:cNvSpPr>
              <a:spLocks noChangeAspect="1"/>
            </p:cNvSpPr>
            <p:nvPr/>
          </p:nvSpPr>
          <p:spPr>
            <a:xfrm>
              <a:off x="8439151" y="5133338"/>
              <a:ext cx="180000" cy="18000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8757988" y="5150789"/>
              <a:ext cx="1656192" cy="845186"/>
              <a:chOff x="7563234" y="4779779"/>
              <a:chExt cx="1321733" cy="845186"/>
            </a:xfrm>
          </p:grpSpPr>
          <p:sp>
            <p:nvSpPr>
              <p:cNvPr id="37" name="Text Placeholder 32"/>
              <p:cNvSpPr txBox="1">
                <a:spLocks/>
              </p:cNvSpPr>
              <p:nvPr/>
            </p:nvSpPr>
            <p:spPr>
              <a:xfrm>
                <a:off x="7563234" y="4936136"/>
                <a:ext cx="1321733" cy="68882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buNone/>
                </a:pPr>
                <a:endParaRPr lang="en-US" sz="1050" dirty="0">
                  <a:latin typeface="Source Sans Pro Light" panose="020B0403030403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38" name="Text Placeholder 33"/>
              <p:cNvSpPr txBox="1">
                <a:spLocks/>
              </p:cNvSpPr>
              <p:nvPr/>
            </p:nvSpPr>
            <p:spPr>
              <a:xfrm>
                <a:off x="7563236" y="4779779"/>
                <a:ext cx="1321731" cy="318864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cs-CZ" sz="1200" b="1" dirty="0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Propojování datových zdrojů</a:t>
                </a:r>
                <a:endParaRPr lang="en-AU" sz="1200" dirty="0">
                  <a:latin typeface="Source Sans Pro" panose="020B0503030403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4448365" y="2112226"/>
            <a:ext cx="3504729" cy="1576920"/>
            <a:chOff x="4448365" y="3892733"/>
            <a:chExt cx="3504729" cy="1576920"/>
          </a:xfrm>
        </p:grpSpPr>
        <p:sp>
          <p:nvSpPr>
            <p:cNvPr id="40" name="Oval 39"/>
            <p:cNvSpPr>
              <a:spLocks noChangeAspect="1"/>
            </p:cNvSpPr>
            <p:nvPr/>
          </p:nvSpPr>
          <p:spPr>
            <a:xfrm>
              <a:off x="6075544" y="5133338"/>
              <a:ext cx="180000" cy="18000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4448365" y="3892733"/>
              <a:ext cx="3504729" cy="1576920"/>
              <a:chOff x="3945140" y="3522294"/>
              <a:chExt cx="2971881" cy="1576920"/>
            </a:xfrm>
          </p:grpSpPr>
          <p:sp>
            <p:nvSpPr>
              <p:cNvPr id="42" name="Text Placeholder 32"/>
              <p:cNvSpPr txBox="1">
                <a:spLocks/>
              </p:cNvSpPr>
              <p:nvPr/>
            </p:nvSpPr>
            <p:spPr>
              <a:xfrm>
                <a:off x="3945140" y="3522294"/>
                <a:ext cx="1321733" cy="68825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buNone/>
                </a:pPr>
                <a:r>
                  <a:rPr lang="cs-CZ" sz="1800" b="1" dirty="0">
                    <a:solidFill>
                      <a:schemeClr val="bg1"/>
                    </a:solidFill>
                    <a:latin typeface="Montserrat" panose="00000500000000000000" pitchFamily="2" charset="-18"/>
                  </a:rPr>
                  <a:t>API</a:t>
                </a:r>
                <a:endParaRPr lang="en-US" sz="1800" b="1" dirty="0">
                  <a:solidFill>
                    <a:schemeClr val="bg1"/>
                  </a:solidFill>
                  <a:latin typeface="Montserrat" panose="00000500000000000000" pitchFamily="2" charset="-18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43" name="Text Placeholder 33"/>
              <p:cNvSpPr txBox="1">
                <a:spLocks/>
              </p:cNvSpPr>
              <p:nvPr/>
            </p:nvSpPr>
            <p:spPr>
              <a:xfrm>
                <a:off x="5595290" y="4780350"/>
                <a:ext cx="1321731" cy="318864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cs-CZ" sz="1200" b="1" dirty="0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Připravení dat</a:t>
                </a:r>
                <a:endParaRPr lang="en-AU" sz="1200" dirty="0">
                  <a:latin typeface="Source Sans Pro" panose="020B0503030403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44" name="Freeform 6">
            <a:extLst>
              <a:ext uri="{FF2B5EF4-FFF2-40B4-BE49-F238E27FC236}">
                <a16:creationId xmlns:a16="http://schemas.microsoft.com/office/drawing/2014/main" id="{50F70702-95C7-4249-B183-C120C5C5BAFC}"/>
              </a:ext>
            </a:extLst>
          </p:cNvPr>
          <p:cNvSpPr>
            <a:spLocks/>
          </p:cNvSpPr>
          <p:nvPr/>
        </p:nvSpPr>
        <p:spPr bwMode="auto">
          <a:xfrm>
            <a:off x="1472968" y="4314397"/>
            <a:ext cx="1657329" cy="1288274"/>
          </a:xfrm>
          <a:custGeom>
            <a:avLst/>
            <a:gdLst>
              <a:gd name="T0" fmla="*/ 604 w 615"/>
              <a:gd name="T1" fmla="*/ 216 h 476"/>
              <a:gd name="T2" fmla="*/ 604 w 615"/>
              <a:gd name="T3" fmla="*/ 260 h 476"/>
              <a:gd name="T4" fmla="*/ 443 w 615"/>
              <a:gd name="T5" fmla="*/ 452 h 476"/>
              <a:gd name="T6" fmla="*/ 391 w 615"/>
              <a:gd name="T7" fmla="*/ 476 h 476"/>
              <a:gd name="T8" fmla="*/ 25 w 615"/>
              <a:gd name="T9" fmla="*/ 476 h 476"/>
              <a:gd name="T10" fmla="*/ 4 w 615"/>
              <a:gd name="T11" fmla="*/ 463 h 476"/>
              <a:gd name="T12" fmla="*/ 7 w 615"/>
              <a:gd name="T13" fmla="*/ 439 h 476"/>
              <a:gd name="T14" fmla="*/ 158 w 615"/>
              <a:gd name="T15" fmla="*/ 260 h 476"/>
              <a:gd name="T16" fmla="*/ 158 w 615"/>
              <a:gd name="T17" fmla="*/ 216 h 476"/>
              <a:gd name="T18" fmla="*/ 7 w 615"/>
              <a:gd name="T19" fmla="*/ 37 h 476"/>
              <a:gd name="T20" fmla="*/ 4 w 615"/>
              <a:gd name="T21" fmla="*/ 13 h 476"/>
              <a:gd name="T22" fmla="*/ 25 w 615"/>
              <a:gd name="T23" fmla="*/ 0 h 476"/>
              <a:gd name="T24" fmla="*/ 391 w 615"/>
              <a:gd name="T25" fmla="*/ 0 h 476"/>
              <a:gd name="T26" fmla="*/ 443 w 615"/>
              <a:gd name="T27" fmla="*/ 24 h 476"/>
              <a:gd name="T28" fmla="*/ 604 w 615"/>
              <a:gd name="T29" fmla="*/ 216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5" h="476">
                <a:moveTo>
                  <a:pt x="604" y="216"/>
                </a:moveTo>
                <a:cubicBezTo>
                  <a:pt x="615" y="229"/>
                  <a:pt x="615" y="247"/>
                  <a:pt x="604" y="260"/>
                </a:cubicBezTo>
                <a:cubicBezTo>
                  <a:pt x="443" y="452"/>
                  <a:pt x="443" y="452"/>
                  <a:pt x="443" y="452"/>
                </a:cubicBezTo>
                <a:cubicBezTo>
                  <a:pt x="430" y="467"/>
                  <a:pt x="411" y="476"/>
                  <a:pt x="391" y="476"/>
                </a:cubicBezTo>
                <a:cubicBezTo>
                  <a:pt x="25" y="476"/>
                  <a:pt x="25" y="476"/>
                  <a:pt x="25" y="476"/>
                </a:cubicBezTo>
                <a:cubicBezTo>
                  <a:pt x="16" y="476"/>
                  <a:pt x="8" y="471"/>
                  <a:pt x="4" y="463"/>
                </a:cubicBezTo>
                <a:cubicBezTo>
                  <a:pt x="0" y="455"/>
                  <a:pt x="2" y="445"/>
                  <a:pt x="7" y="439"/>
                </a:cubicBezTo>
                <a:cubicBezTo>
                  <a:pt x="158" y="260"/>
                  <a:pt x="158" y="260"/>
                  <a:pt x="158" y="260"/>
                </a:cubicBezTo>
                <a:cubicBezTo>
                  <a:pt x="168" y="247"/>
                  <a:pt x="168" y="229"/>
                  <a:pt x="158" y="216"/>
                </a:cubicBezTo>
                <a:cubicBezTo>
                  <a:pt x="7" y="37"/>
                  <a:pt x="7" y="37"/>
                  <a:pt x="7" y="37"/>
                </a:cubicBezTo>
                <a:cubicBezTo>
                  <a:pt x="2" y="30"/>
                  <a:pt x="0" y="21"/>
                  <a:pt x="4" y="13"/>
                </a:cubicBezTo>
                <a:cubicBezTo>
                  <a:pt x="8" y="5"/>
                  <a:pt x="16" y="0"/>
                  <a:pt x="25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1" y="0"/>
                  <a:pt x="430" y="9"/>
                  <a:pt x="443" y="24"/>
                </a:cubicBezTo>
                <a:lnTo>
                  <a:pt x="604" y="2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AU" dirty="0">
              <a:solidFill>
                <a:schemeClr val="bg1"/>
              </a:solidFill>
              <a:latin typeface="Source Sans Pro" panose="020B0503030403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EB390285-76A7-48BE-BBB5-85AF17B17B4A}"/>
              </a:ext>
            </a:extLst>
          </p:cNvPr>
          <p:cNvSpPr>
            <a:spLocks/>
          </p:cNvSpPr>
          <p:nvPr/>
        </p:nvSpPr>
        <p:spPr bwMode="auto">
          <a:xfrm>
            <a:off x="3805006" y="4314396"/>
            <a:ext cx="1653912" cy="1288275"/>
          </a:xfrm>
          <a:custGeom>
            <a:avLst/>
            <a:gdLst>
              <a:gd name="T0" fmla="*/ 604 w 614"/>
              <a:gd name="T1" fmla="*/ 216 h 476"/>
              <a:gd name="T2" fmla="*/ 604 w 614"/>
              <a:gd name="T3" fmla="*/ 260 h 476"/>
              <a:gd name="T4" fmla="*/ 443 w 614"/>
              <a:gd name="T5" fmla="*/ 452 h 476"/>
              <a:gd name="T6" fmla="*/ 391 w 614"/>
              <a:gd name="T7" fmla="*/ 476 h 476"/>
              <a:gd name="T8" fmla="*/ 24 w 614"/>
              <a:gd name="T9" fmla="*/ 476 h 476"/>
              <a:gd name="T10" fmla="*/ 4 w 614"/>
              <a:gd name="T11" fmla="*/ 463 h 476"/>
              <a:gd name="T12" fmla="*/ 7 w 614"/>
              <a:gd name="T13" fmla="*/ 439 h 476"/>
              <a:gd name="T14" fmla="*/ 157 w 614"/>
              <a:gd name="T15" fmla="*/ 260 h 476"/>
              <a:gd name="T16" fmla="*/ 157 w 614"/>
              <a:gd name="T17" fmla="*/ 216 h 476"/>
              <a:gd name="T18" fmla="*/ 7 w 614"/>
              <a:gd name="T19" fmla="*/ 37 h 476"/>
              <a:gd name="T20" fmla="*/ 4 w 614"/>
              <a:gd name="T21" fmla="*/ 13 h 476"/>
              <a:gd name="T22" fmla="*/ 24 w 614"/>
              <a:gd name="T23" fmla="*/ 0 h 476"/>
              <a:gd name="T24" fmla="*/ 391 w 614"/>
              <a:gd name="T25" fmla="*/ 0 h 476"/>
              <a:gd name="T26" fmla="*/ 443 w 614"/>
              <a:gd name="T27" fmla="*/ 24 h 476"/>
              <a:gd name="T28" fmla="*/ 604 w 614"/>
              <a:gd name="T29" fmla="*/ 216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4" h="476">
                <a:moveTo>
                  <a:pt x="604" y="216"/>
                </a:moveTo>
                <a:cubicBezTo>
                  <a:pt x="614" y="229"/>
                  <a:pt x="614" y="247"/>
                  <a:pt x="604" y="260"/>
                </a:cubicBezTo>
                <a:cubicBezTo>
                  <a:pt x="443" y="452"/>
                  <a:pt x="443" y="452"/>
                  <a:pt x="443" y="452"/>
                </a:cubicBezTo>
                <a:cubicBezTo>
                  <a:pt x="430" y="467"/>
                  <a:pt x="411" y="476"/>
                  <a:pt x="391" y="476"/>
                </a:cubicBezTo>
                <a:cubicBezTo>
                  <a:pt x="24" y="476"/>
                  <a:pt x="24" y="476"/>
                  <a:pt x="24" y="476"/>
                </a:cubicBezTo>
                <a:cubicBezTo>
                  <a:pt x="16" y="476"/>
                  <a:pt x="8" y="471"/>
                  <a:pt x="4" y="463"/>
                </a:cubicBezTo>
                <a:cubicBezTo>
                  <a:pt x="0" y="455"/>
                  <a:pt x="1" y="445"/>
                  <a:pt x="7" y="439"/>
                </a:cubicBezTo>
                <a:cubicBezTo>
                  <a:pt x="157" y="260"/>
                  <a:pt x="157" y="260"/>
                  <a:pt x="157" y="260"/>
                </a:cubicBezTo>
                <a:cubicBezTo>
                  <a:pt x="168" y="247"/>
                  <a:pt x="168" y="229"/>
                  <a:pt x="157" y="216"/>
                </a:cubicBezTo>
                <a:cubicBezTo>
                  <a:pt x="7" y="37"/>
                  <a:pt x="7" y="37"/>
                  <a:pt x="7" y="37"/>
                </a:cubicBezTo>
                <a:cubicBezTo>
                  <a:pt x="1" y="30"/>
                  <a:pt x="0" y="21"/>
                  <a:pt x="4" y="13"/>
                </a:cubicBezTo>
                <a:cubicBezTo>
                  <a:pt x="8" y="5"/>
                  <a:pt x="16" y="0"/>
                  <a:pt x="24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1" y="0"/>
                  <a:pt x="430" y="9"/>
                  <a:pt x="443" y="24"/>
                </a:cubicBezTo>
                <a:lnTo>
                  <a:pt x="604" y="21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6" name="Freeform 10">
            <a:extLst>
              <a:ext uri="{FF2B5EF4-FFF2-40B4-BE49-F238E27FC236}">
                <a16:creationId xmlns:a16="http://schemas.microsoft.com/office/drawing/2014/main" id="{CE3BA906-D478-421A-BB72-B6C959520C88}"/>
              </a:ext>
            </a:extLst>
          </p:cNvPr>
          <p:cNvSpPr>
            <a:spLocks/>
          </p:cNvSpPr>
          <p:nvPr/>
        </p:nvSpPr>
        <p:spPr bwMode="auto">
          <a:xfrm>
            <a:off x="6135456" y="4314397"/>
            <a:ext cx="1655051" cy="1288274"/>
          </a:xfrm>
          <a:custGeom>
            <a:avLst/>
            <a:gdLst>
              <a:gd name="T0" fmla="*/ 603 w 614"/>
              <a:gd name="T1" fmla="*/ 216 h 476"/>
              <a:gd name="T2" fmla="*/ 603 w 614"/>
              <a:gd name="T3" fmla="*/ 260 h 476"/>
              <a:gd name="T4" fmla="*/ 442 w 614"/>
              <a:gd name="T5" fmla="*/ 452 h 476"/>
              <a:gd name="T6" fmla="*/ 390 w 614"/>
              <a:gd name="T7" fmla="*/ 476 h 476"/>
              <a:gd name="T8" fmla="*/ 24 w 614"/>
              <a:gd name="T9" fmla="*/ 476 h 476"/>
              <a:gd name="T10" fmla="*/ 3 w 614"/>
              <a:gd name="T11" fmla="*/ 463 h 476"/>
              <a:gd name="T12" fmla="*/ 7 w 614"/>
              <a:gd name="T13" fmla="*/ 439 h 476"/>
              <a:gd name="T14" fmla="*/ 157 w 614"/>
              <a:gd name="T15" fmla="*/ 260 h 476"/>
              <a:gd name="T16" fmla="*/ 157 w 614"/>
              <a:gd name="T17" fmla="*/ 216 h 476"/>
              <a:gd name="T18" fmla="*/ 7 w 614"/>
              <a:gd name="T19" fmla="*/ 37 h 476"/>
              <a:gd name="T20" fmla="*/ 3 w 614"/>
              <a:gd name="T21" fmla="*/ 13 h 476"/>
              <a:gd name="T22" fmla="*/ 24 w 614"/>
              <a:gd name="T23" fmla="*/ 0 h 476"/>
              <a:gd name="T24" fmla="*/ 390 w 614"/>
              <a:gd name="T25" fmla="*/ 0 h 476"/>
              <a:gd name="T26" fmla="*/ 442 w 614"/>
              <a:gd name="T27" fmla="*/ 24 h 476"/>
              <a:gd name="T28" fmla="*/ 603 w 614"/>
              <a:gd name="T29" fmla="*/ 216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4" h="476">
                <a:moveTo>
                  <a:pt x="603" y="216"/>
                </a:moveTo>
                <a:cubicBezTo>
                  <a:pt x="614" y="229"/>
                  <a:pt x="614" y="247"/>
                  <a:pt x="603" y="260"/>
                </a:cubicBezTo>
                <a:cubicBezTo>
                  <a:pt x="442" y="452"/>
                  <a:pt x="442" y="452"/>
                  <a:pt x="442" y="452"/>
                </a:cubicBezTo>
                <a:cubicBezTo>
                  <a:pt x="429" y="467"/>
                  <a:pt x="410" y="476"/>
                  <a:pt x="390" y="476"/>
                </a:cubicBezTo>
                <a:cubicBezTo>
                  <a:pt x="24" y="476"/>
                  <a:pt x="24" y="476"/>
                  <a:pt x="24" y="476"/>
                </a:cubicBezTo>
                <a:cubicBezTo>
                  <a:pt x="15" y="476"/>
                  <a:pt x="7" y="471"/>
                  <a:pt x="3" y="463"/>
                </a:cubicBezTo>
                <a:cubicBezTo>
                  <a:pt x="0" y="455"/>
                  <a:pt x="1" y="445"/>
                  <a:pt x="7" y="439"/>
                </a:cubicBezTo>
                <a:cubicBezTo>
                  <a:pt x="157" y="260"/>
                  <a:pt x="157" y="260"/>
                  <a:pt x="157" y="260"/>
                </a:cubicBezTo>
                <a:cubicBezTo>
                  <a:pt x="167" y="247"/>
                  <a:pt x="167" y="229"/>
                  <a:pt x="157" y="216"/>
                </a:cubicBezTo>
                <a:cubicBezTo>
                  <a:pt x="7" y="37"/>
                  <a:pt x="7" y="37"/>
                  <a:pt x="7" y="37"/>
                </a:cubicBezTo>
                <a:cubicBezTo>
                  <a:pt x="1" y="30"/>
                  <a:pt x="0" y="21"/>
                  <a:pt x="3" y="13"/>
                </a:cubicBezTo>
                <a:cubicBezTo>
                  <a:pt x="7" y="5"/>
                  <a:pt x="15" y="0"/>
                  <a:pt x="24" y="0"/>
                </a:cubicBezTo>
                <a:cubicBezTo>
                  <a:pt x="390" y="0"/>
                  <a:pt x="390" y="0"/>
                  <a:pt x="390" y="0"/>
                </a:cubicBezTo>
                <a:cubicBezTo>
                  <a:pt x="410" y="0"/>
                  <a:pt x="429" y="9"/>
                  <a:pt x="442" y="24"/>
                </a:cubicBezTo>
                <a:lnTo>
                  <a:pt x="603" y="21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12">
            <a:extLst>
              <a:ext uri="{FF2B5EF4-FFF2-40B4-BE49-F238E27FC236}">
                <a16:creationId xmlns:a16="http://schemas.microsoft.com/office/drawing/2014/main" id="{A8B21A61-F322-44E2-A95B-3346CD9167AE}"/>
              </a:ext>
            </a:extLst>
          </p:cNvPr>
          <p:cNvSpPr>
            <a:spLocks/>
          </p:cNvSpPr>
          <p:nvPr/>
        </p:nvSpPr>
        <p:spPr bwMode="auto">
          <a:xfrm>
            <a:off x="8464319" y="4314396"/>
            <a:ext cx="1656190" cy="1288275"/>
          </a:xfrm>
          <a:custGeom>
            <a:avLst/>
            <a:gdLst>
              <a:gd name="T0" fmla="*/ 604 w 615"/>
              <a:gd name="T1" fmla="*/ 216 h 476"/>
              <a:gd name="T2" fmla="*/ 604 w 615"/>
              <a:gd name="T3" fmla="*/ 260 h 476"/>
              <a:gd name="T4" fmla="*/ 443 w 615"/>
              <a:gd name="T5" fmla="*/ 452 h 476"/>
              <a:gd name="T6" fmla="*/ 391 w 615"/>
              <a:gd name="T7" fmla="*/ 476 h 476"/>
              <a:gd name="T8" fmla="*/ 25 w 615"/>
              <a:gd name="T9" fmla="*/ 476 h 476"/>
              <a:gd name="T10" fmla="*/ 4 w 615"/>
              <a:gd name="T11" fmla="*/ 463 h 476"/>
              <a:gd name="T12" fmla="*/ 7 w 615"/>
              <a:gd name="T13" fmla="*/ 439 h 476"/>
              <a:gd name="T14" fmla="*/ 157 w 615"/>
              <a:gd name="T15" fmla="*/ 260 h 476"/>
              <a:gd name="T16" fmla="*/ 157 w 615"/>
              <a:gd name="T17" fmla="*/ 216 h 476"/>
              <a:gd name="T18" fmla="*/ 7 w 615"/>
              <a:gd name="T19" fmla="*/ 37 h 476"/>
              <a:gd name="T20" fmla="*/ 4 w 615"/>
              <a:gd name="T21" fmla="*/ 13 h 476"/>
              <a:gd name="T22" fmla="*/ 25 w 615"/>
              <a:gd name="T23" fmla="*/ 0 h 476"/>
              <a:gd name="T24" fmla="*/ 391 w 615"/>
              <a:gd name="T25" fmla="*/ 0 h 476"/>
              <a:gd name="T26" fmla="*/ 443 w 615"/>
              <a:gd name="T27" fmla="*/ 24 h 476"/>
              <a:gd name="T28" fmla="*/ 604 w 615"/>
              <a:gd name="T29" fmla="*/ 216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5" h="476">
                <a:moveTo>
                  <a:pt x="604" y="216"/>
                </a:moveTo>
                <a:cubicBezTo>
                  <a:pt x="615" y="229"/>
                  <a:pt x="615" y="247"/>
                  <a:pt x="604" y="260"/>
                </a:cubicBezTo>
                <a:cubicBezTo>
                  <a:pt x="443" y="452"/>
                  <a:pt x="443" y="452"/>
                  <a:pt x="443" y="452"/>
                </a:cubicBezTo>
                <a:cubicBezTo>
                  <a:pt x="430" y="467"/>
                  <a:pt x="411" y="476"/>
                  <a:pt x="391" y="476"/>
                </a:cubicBezTo>
                <a:cubicBezTo>
                  <a:pt x="25" y="476"/>
                  <a:pt x="25" y="476"/>
                  <a:pt x="25" y="476"/>
                </a:cubicBezTo>
                <a:cubicBezTo>
                  <a:pt x="16" y="476"/>
                  <a:pt x="8" y="471"/>
                  <a:pt x="4" y="463"/>
                </a:cubicBezTo>
                <a:cubicBezTo>
                  <a:pt x="0" y="455"/>
                  <a:pt x="2" y="445"/>
                  <a:pt x="7" y="439"/>
                </a:cubicBezTo>
                <a:cubicBezTo>
                  <a:pt x="157" y="260"/>
                  <a:pt x="157" y="260"/>
                  <a:pt x="157" y="260"/>
                </a:cubicBezTo>
                <a:cubicBezTo>
                  <a:pt x="168" y="247"/>
                  <a:pt x="168" y="229"/>
                  <a:pt x="157" y="216"/>
                </a:cubicBezTo>
                <a:cubicBezTo>
                  <a:pt x="7" y="37"/>
                  <a:pt x="7" y="37"/>
                  <a:pt x="7" y="37"/>
                </a:cubicBezTo>
                <a:cubicBezTo>
                  <a:pt x="2" y="30"/>
                  <a:pt x="0" y="21"/>
                  <a:pt x="4" y="13"/>
                </a:cubicBezTo>
                <a:cubicBezTo>
                  <a:pt x="8" y="5"/>
                  <a:pt x="16" y="0"/>
                  <a:pt x="25" y="0"/>
                </a:cubicBezTo>
                <a:cubicBezTo>
                  <a:pt x="391" y="0"/>
                  <a:pt x="391" y="0"/>
                  <a:pt x="391" y="0"/>
                </a:cubicBezTo>
                <a:cubicBezTo>
                  <a:pt x="411" y="0"/>
                  <a:pt x="430" y="9"/>
                  <a:pt x="443" y="24"/>
                </a:cubicBezTo>
                <a:lnTo>
                  <a:pt x="604" y="21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48" name="Group 23">
            <a:extLst>
              <a:ext uri="{FF2B5EF4-FFF2-40B4-BE49-F238E27FC236}">
                <a16:creationId xmlns:a16="http://schemas.microsoft.com/office/drawing/2014/main" id="{188B916F-BAF6-45D8-AA68-EBA9F9F90FA8}"/>
              </a:ext>
            </a:extLst>
          </p:cNvPr>
          <p:cNvGrpSpPr/>
          <p:nvPr/>
        </p:nvGrpSpPr>
        <p:grpSpPr>
          <a:xfrm>
            <a:off x="1563734" y="6001427"/>
            <a:ext cx="2146471" cy="856002"/>
            <a:chOff x="1538567" y="5139402"/>
            <a:chExt cx="2146471" cy="856002"/>
          </a:xfrm>
        </p:grpSpPr>
        <p:sp>
          <p:nvSpPr>
            <p:cNvPr id="49" name="Oval 24">
              <a:extLst>
                <a:ext uri="{FF2B5EF4-FFF2-40B4-BE49-F238E27FC236}">
                  <a16:creationId xmlns:a16="http://schemas.microsoft.com/office/drawing/2014/main" id="{64E1577C-50C3-4B09-B323-E0A10F2EDE6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38567" y="5139402"/>
              <a:ext cx="180000" cy="18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7BDF7F97-50E8-40D7-8A1E-8A99934F924E}"/>
                </a:ext>
              </a:extLst>
            </p:cNvPr>
            <p:cNvGrpSpPr/>
            <p:nvPr/>
          </p:nvGrpSpPr>
          <p:grpSpPr>
            <a:xfrm>
              <a:off x="1832238" y="5159970"/>
              <a:ext cx="1852800" cy="835434"/>
              <a:chOff x="1641197" y="4789531"/>
              <a:chExt cx="1339933" cy="835434"/>
            </a:xfrm>
          </p:grpSpPr>
          <p:sp>
            <p:nvSpPr>
              <p:cNvPr id="51" name="Text Placeholder 32">
                <a:extLst>
                  <a:ext uri="{FF2B5EF4-FFF2-40B4-BE49-F238E27FC236}">
                    <a16:creationId xmlns:a16="http://schemas.microsoft.com/office/drawing/2014/main" id="{A62BD198-29A6-4E10-AE54-B1F49740DE2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59397" y="4942771"/>
                <a:ext cx="1321733" cy="682194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buNone/>
                </a:pPr>
                <a:endParaRPr lang="en-US" sz="1050" dirty="0">
                  <a:latin typeface="Source Sans Pro Light" panose="020B0403030403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52" name="Text Placeholder 33">
                <a:extLst>
                  <a:ext uri="{FF2B5EF4-FFF2-40B4-BE49-F238E27FC236}">
                    <a16:creationId xmlns:a16="http://schemas.microsoft.com/office/drawing/2014/main" id="{F5F9B1E3-CB78-4538-AE4B-4D4F28F0C84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41197" y="4789531"/>
                <a:ext cx="1321731" cy="318864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cs-CZ" sz="1200" b="1" dirty="0">
                    <a:latin typeface="Montserrat" panose="00000500000000000000" pitchFamily="2" charset="-18"/>
                    <a:ea typeface="Open Sans" panose="020B0606030504020204" pitchFamily="34" charset="0"/>
                    <a:cs typeface="Open Sans" panose="020B0606030504020204" pitchFamily="34" charset="0"/>
                  </a:rPr>
                  <a:t>UX / UI </a:t>
                </a:r>
                <a:r>
                  <a:rPr lang="cs-CZ" sz="1200" b="1" dirty="0" err="1">
                    <a:latin typeface="Montserrat" panose="00000500000000000000" pitchFamily="2" charset="-18"/>
                    <a:ea typeface="Open Sans" panose="020B0606030504020204" pitchFamily="34" charset="0"/>
                    <a:cs typeface="Open Sans" panose="020B0606030504020204" pitchFamily="34" charset="0"/>
                  </a:rPr>
                  <a:t>redesign</a:t>
                </a:r>
                <a:endParaRPr lang="en-AU" sz="1200" dirty="0">
                  <a:latin typeface="Montserrat" panose="00000500000000000000" pitchFamily="2" charset="-18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53" name="Group 28">
            <a:extLst>
              <a:ext uri="{FF2B5EF4-FFF2-40B4-BE49-F238E27FC236}">
                <a16:creationId xmlns:a16="http://schemas.microsoft.com/office/drawing/2014/main" id="{FAEFB70B-F46D-48C3-AE55-6E41CAD8F2A2}"/>
              </a:ext>
            </a:extLst>
          </p:cNvPr>
          <p:cNvGrpSpPr/>
          <p:nvPr/>
        </p:nvGrpSpPr>
        <p:grpSpPr>
          <a:xfrm>
            <a:off x="3804584" y="4789649"/>
            <a:ext cx="2291413" cy="1545018"/>
            <a:chOff x="3779417" y="3927624"/>
            <a:chExt cx="2291413" cy="1545018"/>
          </a:xfrm>
        </p:grpSpPr>
        <p:sp>
          <p:nvSpPr>
            <p:cNvPr id="54" name="Oval 29">
              <a:extLst>
                <a:ext uri="{FF2B5EF4-FFF2-40B4-BE49-F238E27FC236}">
                  <a16:creationId xmlns:a16="http://schemas.microsoft.com/office/drawing/2014/main" id="{04D1CC1C-4FDD-460E-A122-136E5CEFA1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9417" y="5133338"/>
              <a:ext cx="180000" cy="18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5" name="Group 30">
              <a:extLst>
                <a:ext uri="{FF2B5EF4-FFF2-40B4-BE49-F238E27FC236}">
                  <a16:creationId xmlns:a16="http://schemas.microsoft.com/office/drawing/2014/main" id="{EB19DE74-6EE9-436B-A81E-7B27B2502CA2}"/>
                </a:ext>
              </a:extLst>
            </p:cNvPr>
            <p:cNvGrpSpPr/>
            <p:nvPr/>
          </p:nvGrpSpPr>
          <p:grpSpPr>
            <a:xfrm>
              <a:off x="4098251" y="3927624"/>
              <a:ext cx="1972579" cy="1545018"/>
              <a:chOff x="3627344" y="3557185"/>
              <a:chExt cx="1582405" cy="1545018"/>
            </a:xfrm>
          </p:grpSpPr>
          <p:sp>
            <p:nvSpPr>
              <p:cNvPr id="56" name="Text Placeholder 32">
                <a:extLst>
                  <a:ext uri="{FF2B5EF4-FFF2-40B4-BE49-F238E27FC236}">
                    <a16:creationId xmlns:a16="http://schemas.microsoft.com/office/drawing/2014/main" id="{1C56AB7A-F35A-402B-A49B-ED8B8A5B244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888016" y="3557185"/>
                <a:ext cx="1321733" cy="68825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buNone/>
                </a:pPr>
                <a:r>
                  <a:rPr lang="cs-CZ" sz="1600" b="1" dirty="0">
                    <a:solidFill>
                      <a:schemeClr val="bg1"/>
                    </a:solidFill>
                    <a:latin typeface="Montserrat" panose="00000500000000000000" pitchFamily="2" charset="-18"/>
                  </a:rPr>
                  <a:t>HTML</a:t>
                </a:r>
                <a:endParaRPr lang="en-US" sz="1600" b="1" dirty="0">
                  <a:solidFill>
                    <a:schemeClr val="bg1"/>
                  </a:solidFill>
                  <a:latin typeface="Montserrat" panose="00000500000000000000" pitchFamily="2" charset="-18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57" name="Text Placeholder 33">
                <a:extLst>
                  <a:ext uri="{FF2B5EF4-FFF2-40B4-BE49-F238E27FC236}">
                    <a16:creationId xmlns:a16="http://schemas.microsoft.com/office/drawing/2014/main" id="{04065EE4-19A7-4C46-87F7-AF98BA562B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27344" y="4783339"/>
                <a:ext cx="1321731" cy="318864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cs-CZ" sz="1200" b="1" dirty="0" err="1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Programace</a:t>
                </a:r>
                <a:r>
                  <a:rPr lang="cs-CZ" sz="1200" b="1" dirty="0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webu</a:t>
                </a:r>
                <a:endParaRPr lang="en-AU" sz="1200" dirty="0">
                  <a:latin typeface="Source Sans Pro" panose="020B0503030403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58" name="Group 33">
            <a:extLst>
              <a:ext uri="{FF2B5EF4-FFF2-40B4-BE49-F238E27FC236}">
                <a16:creationId xmlns:a16="http://schemas.microsoft.com/office/drawing/2014/main" id="{021D5864-4C19-4781-B016-6CB8C99B4A5E}"/>
              </a:ext>
            </a:extLst>
          </p:cNvPr>
          <p:cNvGrpSpPr/>
          <p:nvPr/>
        </p:nvGrpSpPr>
        <p:grpSpPr>
          <a:xfrm>
            <a:off x="8389027" y="4789078"/>
            <a:ext cx="2330004" cy="1464456"/>
            <a:chOff x="8439151" y="3987746"/>
            <a:chExt cx="2330004" cy="1464456"/>
          </a:xfrm>
        </p:grpSpPr>
        <p:sp>
          <p:nvSpPr>
            <p:cNvPr id="59" name="Oval 34">
              <a:extLst>
                <a:ext uri="{FF2B5EF4-FFF2-40B4-BE49-F238E27FC236}">
                  <a16:creationId xmlns:a16="http://schemas.microsoft.com/office/drawing/2014/main" id="{9A073D4C-19FF-485C-8C9B-EBF59021A89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39151" y="5133338"/>
              <a:ext cx="180000" cy="180000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60" name="Group 35">
              <a:extLst>
                <a:ext uri="{FF2B5EF4-FFF2-40B4-BE49-F238E27FC236}">
                  <a16:creationId xmlns:a16="http://schemas.microsoft.com/office/drawing/2014/main" id="{618D788B-9CAF-4FF0-BB86-C74F7C728D98}"/>
                </a:ext>
              </a:extLst>
            </p:cNvPr>
            <p:cNvGrpSpPr/>
            <p:nvPr/>
          </p:nvGrpSpPr>
          <p:grpSpPr>
            <a:xfrm>
              <a:off x="8761392" y="3987746"/>
              <a:ext cx="2007763" cy="1464456"/>
              <a:chOff x="7565950" y="3616736"/>
              <a:chExt cx="1602306" cy="1464456"/>
            </a:xfrm>
          </p:grpSpPr>
          <p:sp>
            <p:nvSpPr>
              <p:cNvPr id="61" name="Text Placeholder 32">
                <a:extLst>
                  <a:ext uri="{FF2B5EF4-FFF2-40B4-BE49-F238E27FC236}">
                    <a16:creationId xmlns:a16="http://schemas.microsoft.com/office/drawing/2014/main" id="{EDDDE4FA-500A-4D9D-8D1F-AA7E6461954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46523" y="3616736"/>
                <a:ext cx="1321733" cy="688829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buNone/>
                </a:pPr>
                <a:r>
                  <a:rPr lang="cs-CZ" sz="1600" b="1" dirty="0">
                    <a:solidFill>
                      <a:schemeClr val="bg1"/>
                    </a:solidFill>
                    <a:latin typeface="Montserrat" panose="00000500000000000000" pitchFamily="2" charset="-18"/>
                  </a:rPr>
                  <a:t>Funkce</a:t>
                </a:r>
                <a:endParaRPr lang="en-US" sz="1600" b="1" dirty="0">
                  <a:solidFill>
                    <a:schemeClr val="bg1"/>
                  </a:solidFill>
                  <a:latin typeface="Montserrat" panose="00000500000000000000" pitchFamily="2" charset="-18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2" name="Text Placeholder 33">
                <a:extLst>
                  <a:ext uri="{FF2B5EF4-FFF2-40B4-BE49-F238E27FC236}">
                    <a16:creationId xmlns:a16="http://schemas.microsoft.com/office/drawing/2014/main" id="{1049FF4E-1DE1-4794-B5B4-5949BA250E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65950" y="4762328"/>
                <a:ext cx="1321731" cy="318864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cs-CZ" sz="1200" b="1" dirty="0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Přidání nových funkcí webu</a:t>
                </a:r>
                <a:endParaRPr lang="en-AU" sz="1200" dirty="0">
                  <a:latin typeface="Source Sans Pro" panose="020B0503030403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grpSp>
        <p:nvGrpSpPr>
          <p:cNvPr id="63" name="Group 38">
            <a:extLst>
              <a:ext uri="{FF2B5EF4-FFF2-40B4-BE49-F238E27FC236}">
                <a16:creationId xmlns:a16="http://schemas.microsoft.com/office/drawing/2014/main" id="{BF00BDD0-23DE-47E3-9BD4-4FB56ED82F8D}"/>
              </a:ext>
            </a:extLst>
          </p:cNvPr>
          <p:cNvGrpSpPr/>
          <p:nvPr/>
        </p:nvGrpSpPr>
        <p:grpSpPr>
          <a:xfrm>
            <a:off x="6100711" y="4789649"/>
            <a:ext cx="2064343" cy="1524578"/>
            <a:chOff x="6075544" y="3927624"/>
            <a:chExt cx="2064343" cy="1524578"/>
          </a:xfrm>
        </p:grpSpPr>
        <p:sp>
          <p:nvSpPr>
            <p:cNvPr id="64" name="Oval 39">
              <a:extLst>
                <a:ext uri="{FF2B5EF4-FFF2-40B4-BE49-F238E27FC236}">
                  <a16:creationId xmlns:a16="http://schemas.microsoft.com/office/drawing/2014/main" id="{1A452353-D2BE-4EC3-BA8C-1E48F483F4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5544" y="5133338"/>
              <a:ext cx="180000" cy="18000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65" name="Group 40">
              <a:extLst>
                <a:ext uri="{FF2B5EF4-FFF2-40B4-BE49-F238E27FC236}">
                  <a16:creationId xmlns:a16="http://schemas.microsoft.com/office/drawing/2014/main" id="{A7CB09FA-8D22-4986-A0D1-40FC56F282BA}"/>
                </a:ext>
              </a:extLst>
            </p:cNvPr>
            <p:cNvGrpSpPr/>
            <p:nvPr/>
          </p:nvGrpSpPr>
          <p:grpSpPr>
            <a:xfrm>
              <a:off x="6394383" y="3927624"/>
              <a:ext cx="1745504" cy="1524578"/>
              <a:chOff x="5595295" y="3557185"/>
              <a:chExt cx="1480124" cy="1524578"/>
            </a:xfrm>
          </p:grpSpPr>
          <p:sp>
            <p:nvSpPr>
              <p:cNvPr id="66" name="Text Placeholder 32">
                <a:extLst>
                  <a:ext uri="{FF2B5EF4-FFF2-40B4-BE49-F238E27FC236}">
                    <a16:creationId xmlns:a16="http://schemas.microsoft.com/office/drawing/2014/main" id="{F2456484-000E-4AB1-A56F-E1F665A3F74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753686" y="3557185"/>
                <a:ext cx="1321733" cy="688258"/>
              </a:xfrm>
              <a:prstGeom prst="rect">
                <a:avLst/>
              </a:prstGeom>
            </p:spPr>
            <p:txBody>
              <a:bodyPr lIns="0" tIns="0" rIns="0" bIns="0">
                <a:noAutofit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30000"/>
                  </a:lnSpc>
                  <a:buNone/>
                </a:pPr>
                <a:r>
                  <a:rPr lang="cs-CZ" sz="1600" b="1" dirty="0">
                    <a:solidFill>
                      <a:schemeClr val="bg1"/>
                    </a:solidFill>
                    <a:latin typeface="Montserrat" panose="00000500000000000000" pitchFamily="2" charset="-18"/>
                  </a:rPr>
                  <a:t>GEOJSON</a:t>
                </a:r>
                <a:endParaRPr lang="en-US" sz="1600" b="1" dirty="0">
                  <a:solidFill>
                    <a:schemeClr val="bg1"/>
                  </a:solidFill>
                  <a:latin typeface="Montserrat" panose="00000500000000000000" pitchFamily="2" charset="-18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67" name="Text Placeholder 33">
                <a:extLst>
                  <a:ext uri="{FF2B5EF4-FFF2-40B4-BE49-F238E27FC236}">
                    <a16:creationId xmlns:a16="http://schemas.microsoft.com/office/drawing/2014/main" id="{633FF094-AD75-4E01-8D0F-39E6153272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595295" y="4762899"/>
                <a:ext cx="1321731" cy="318864"/>
              </a:xfrm>
              <a:prstGeom prst="rect">
                <a:avLst/>
              </a:prstGeom>
            </p:spPr>
            <p:txBody>
              <a:bodyPr lIns="0" tIns="0" rIns="0" bIns="0"/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Neris Thin" panose="00000300000000000000" pitchFamily="50" charset="0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cs-CZ" sz="1200" b="1" dirty="0" err="1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Programace</a:t>
                </a:r>
                <a:r>
                  <a:rPr lang="cs-CZ" sz="1200" b="1" dirty="0">
                    <a:latin typeface="Source Sans Pro" panose="020B0503030403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mapy</a:t>
                </a:r>
                <a:endParaRPr lang="en-AU" sz="1200" dirty="0">
                  <a:latin typeface="Source Sans Pro" panose="020B0503030403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68" name="Obdélník 67">
            <a:extLst>
              <a:ext uri="{FF2B5EF4-FFF2-40B4-BE49-F238E27FC236}">
                <a16:creationId xmlns:a16="http://schemas.microsoft.com/office/drawing/2014/main" id="{1BB3724A-7BAC-43E2-83AB-B34772EFD87F}"/>
              </a:ext>
            </a:extLst>
          </p:cNvPr>
          <p:cNvSpPr/>
          <p:nvPr/>
        </p:nvSpPr>
        <p:spPr>
          <a:xfrm>
            <a:off x="10175189" y="235715"/>
            <a:ext cx="1768483" cy="9765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25">
            <a:extLst>
              <a:ext uri="{FF2B5EF4-FFF2-40B4-BE49-F238E27FC236}">
                <a16:creationId xmlns:a16="http://schemas.microsoft.com/office/drawing/2014/main" id="{52E5F070-E040-4014-83C0-5DABB9BA0466}"/>
              </a:ext>
            </a:extLst>
          </p:cNvPr>
          <p:cNvGrpSpPr/>
          <p:nvPr/>
        </p:nvGrpSpPr>
        <p:grpSpPr>
          <a:xfrm>
            <a:off x="1951783" y="4855947"/>
            <a:ext cx="1942801" cy="929465"/>
            <a:chOff x="1659397" y="4695500"/>
            <a:chExt cx="1405021" cy="929465"/>
          </a:xfrm>
        </p:grpSpPr>
        <p:sp>
          <p:nvSpPr>
            <p:cNvPr id="72" name="Text Placeholder 32">
              <a:extLst>
                <a:ext uri="{FF2B5EF4-FFF2-40B4-BE49-F238E27FC236}">
                  <a16:creationId xmlns:a16="http://schemas.microsoft.com/office/drawing/2014/main" id="{7495BB2B-19F0-404B-9173-E0C348C2826F}"/>
                </a:ext>
              </a:extLst>
            </p:cNvPr>
            <p:cNvSpPr txBox="1">
              <a:spLocks/>
            </p:cNvSpPr>
            <p:nvPr/>
          </p:nvSpPr>
          <p:spPr>
            <a:xfrm>
              <a:off x="1659397" y="4942771"/>
              <a:ext cx="1321733" cy="682194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30000"/>
                </a:lnSpc>
                <a:buNone/>
              </a:pPr>
              <a:endParaRPr lang="en-US" sz="1050" dirty="0">
                <a:latin typeface="Source Sans Pro Light" panose="020B0403030403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3" name="Text Placeholder 33">
              <a:extLst>
                <a:ext uri="{FF2B5EF4-FFF2-40B4-BE49-F238E27FC236}">
                  <a16:creationId xmlns:a16="http://schemas.microsoft.com/office/drawing/2014/main" id="{C314AE1E-498B-40C4-847A-4C18315E434E}"/>
                </a:ext>
              </a:extLst>
            </p:cNvPr>
            <p:cNvSpPr txBox="1">
              <a:spLocks/>
            </p:cNvSpPr>
            <p:nvPr/>
          </p:nvSpPr>
          <p:spPr>
            <a:xfrm>
              <a:off x="1742687" y="4695500"/>
              <a:ext cx="1321731" cy="318864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cs-CZ" sz="1600" b="1" dirty="0">
                  <a:solidFill>
                    <a:schemeClr val="bg1"/>
                  </a:solidFill>
                  <a:latin typeface="Montserrat" panose="00000500000000000000" pitchFamily="2" charset="-18"/>
                  <a:ea typeface="Open Sans" panose="020B0606030504020204" pitchFamily="34" charset="0"/>
                  <a:cs typeface="Open Sans" panose="020B0606030504020204" pitchFamily="34" charset="0"/>
                </a:rPr>
                <a:t>UX / UI</a:t>
              </a:r>
              <a:endParaRPr lang="en-AU" sz="1600" dirty="0">
                <a:solidFill>
                  <a:schemeClr val="bg1"/>
                </a:solidFill>
                <a:latin typeface="Montserrat" panose="00000500000000000000" pitchFamily="2" charset="-18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74" name="Text Placeholder 32">
            <a:extLst>
              <a:ext uri="{FF2B5EF4-FFF2-40B4-BE49-F238E27FC236}">
                <a16:creationId xmlns:a16="http://schemas.microsoft.com/office/drawing/2014/main" id="{D2736122-3993-483D-9DE8-D84270454483}"/>
              </a:ext>
            </a:extLst>
          </p:cNvPr>
          <p:cNvSpPr txBox="1">
            <a:spLocks/>
          </p:cNvSpPr>
          <p:nvPr/>
        </p:nvSpPr>
        <p:spPr>
          <a:xfrm>
            <a:off x="9121520" y="2134497"/>
            <a:ext cx="1647634" cy="68825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cs-CZ" sz="1600" b="1" dirty="0">
                <a:solidFill>
                  <a:schemeClr val="bg1"/>
                </a:solidFill>
                <a:latin typeface="Montserrat" panose="00000500000000000000" pitchFamily="2" charset="-18"/>
              </a:rPr>
              <a:t>SQL</a:t>
            </a:r>
            <a:endParaRPr lang="en-US" sz="1600" b="1" dirty="0">
              <a:solidFill>
                <a:schemeClr val="bg1"/>
              </a:solidFill>
              <a:latin typeface="Montserrat" panose="00000500000000000000" pitchFamily="2" charset="-18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933735"/>
      </p:ext>
    </p:extLst>
  </p:cSld>
  <p:clrMapOvr>
    <a:masterClrMapping/>
  </p:clrMapOvr>
  <p:transition spd="slow" advTm="2000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8" name="Text Placeholder 1">
            <a:extLst>
              <a:ext uri="{FF2B5EF4-FFF2-40B4-BE49-F238E27FC236}">
                <a16:creationId xmlns:a16="http://schemas.microsoft.com/office/drawing/2014/main" id="{BA35390A-3B2F-4609-BBD1-57B2097919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14425" y="457200"/>
            <a:ext cx="9210675" cy="485775"/>
          </a:xfrm>
        </p:spPr>
        <p:txBody>
          <a:bodyPr/>
          <a:lstStyle/>
          <a:p>
            <a:r>
              <a:rPr lang="cs-CZ" altLang="en-US" dirty="0"/>
              <a:t>Demo</a:t>
            </a:r>
            <a:endParaRPr lang="en-US" altLang="en-US" dirty="0"/>
          </a:p>
        </p:txBody>
      </p:sp>
      <p:sp>
        <p:nvSpPr>
          <p:cNvPr id="77829" name="Text Placeholder 2">
            <a:extLst>
              <a:ext uri="{FF2B5EF4-FFF2-40B4-BE49-F238E27FC236}">
                <a16:creationId xmlns:a16="http://schemas.microsoft.com/office/drawing/2014/main" id="{83F05DB7-F926-4CDB-8CB1-C36CB64C62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31888" y="942975"/>
            <a:ext cx="9193212" cy="269875"/>
          </a:xfrm>
        </p:spPr>
        <p:txBody>
          <a:bodyPr/>
          <a:lstStyle/>
          <a:p>
            <a:endParaRPr lang="en-US" altLang="en-US" dirty="0">
              <a:solidFill>
                <a:srgbClr val="656D78"/>
              </a:solidFill>
              <a:latin typeface="Source Sans Pro Light" panose="020B0403030403020204" pitchFamily="34" charset="-18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D96F9D-2A7A-47BF-8A9F-9A5590EE44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4845" y="1928813"/>
            <a:ext cx="2222500" cy="456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Zástupný symbol obrázku 2">
            <a:extLst>
              <a:ext uri="{FF2B5EF4-FFF2-40B4-BE49-F238E27FC236}">
                <a16:creationId xmlns:a16="http://schemas.microsoft.com/office/drawing/2014/main" id="{9D331B51-E553-4175-A26C-04A6E9DAE9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4651" y="2471738"/>
            <a:ext cx="1922887" cy="3413125"/>
          </a:xfrm>
        </p:spPr>
      </p:pic>
      <p:sp>
        <p:nvSpPr>
          <p:cNvPr id="32" name="Obdélník 31">
            <a:extLst>
              <a:ext uri="{FF2B5EF4-FFF2-40B4-BE49-F238E27FC236}">
                <a16:creationId xmlns:a16="http://schemas.microsoft.com/office/drawing/2014/main" id="{ABB5E740-5D9C-449B-9320-3BF3A8A7B56A}"/>
              </a:ext>
            </a:extLst>
          </p:cNvPr>
          <p:cNvSpPr/>
          <p:nvPr/>
        </p:nvSpPr>
        <p:spPr>
          <a:xfrm>
            <a:off x="10100345" y="235956"/>
            <a:ext cx="1768483" cy="9765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8B66EEA9-BAD1-4687-AFA4-6880221462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57" y="1928813"/>
            <a:ext cx="5459413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Zástupný symbol obrázku 12">
            <a:extLst>
              <a:ext uri="{FF2B5EF4-FFF2-40B4-BE49-F238E27FC236}">
                <a16:creationId xmlns:a16="http://schemas.microsoft.com/office/drawing/2014/main" id="{8E5E069D-4882-4F0D-8C85-94C21CB019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925" y="2201550"/>
            <a:ext cx="5070475" cy="2852142"/>
          </a:xfrm>
          <a:custGeom>
            <a:avLst/>
            <a:gdLst>
              <a:gd name="connsiteX0" fmla="*/ 0 w 1672284"/>
              <a:gd name="connsiteY0" fmla="*/ 0 h 2967716"/>
              <a:gd name="connsiteX1" fmla="*/ 1672284 w 1672284"/>
              <a:gd name="connsiteY1" fmla="*/ 0 h 2967716"/>
              <a:gd name="connsiteX2" fmla="*/ 1672284 w 1672284"/>
              <a:gd name="connsiteY2" fmla="*/ 2967716 h 2967716"/>
              <a:gd name="connsiteX3" fmla="*/ 0 w 1672284"/>
              <a:gd name="connsiteY3" fmla="*/ 2967716 h 2967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2284" h="2967716">
                <a:moveTo>
                  <a:pt x="0" y="0"/>
                </a:moveTo>
                <a:lnTo>
                  <a:pt x="1672284" y="0"/>
                </a:lnTo>
                <a:lnTo>
                  <a:pt x="1672284" y="2967716"/>
                </a:lnTo>
                <a:lnTo>
                  <a:pt x="0" y="2967716"/>
                </a:lnTo>
                <a:close/>
              </a:path>
            </a:pathLst>
          </a:cu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</p:pic>
    </p:spTree>
    <p:extLst>
      <p:ext uri="{BB962C8B-B14F-4D97-AF65-F5344CB8AC3E}">
        <p14:creationId xmlns:p14="http://schemas.microsoft.com/office/powerpoint/2010/main" val="4195536038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62" name="Group 29">
            <a:extLst>
              <a:ext uri="{FF2B5EF4-FFF2-40B4-BE49-F238E27FC236}">
                <a16:creationId xmlns:a16="http://schemas.microsoft.com/office/drawing/2014/main" id="{61B538B4-1FB7-4A35-8976-B81F9D3AFCDD}"/>
              </a:ext>
            </a:extLst>
          </p:cNvPr>
          <p:cNvGrpSpPr>
            <a:grpSpLocks/>
          </p:cNvGrpSpPr>
          <p:nvPr/>
        </p:nvGrpSpPr>
        <p:grpSpPr bwMode="auto">
          <a:xfrm>
            <a:off x="282576" y="1443424"/>
            <a:ext cx="3160712" cy="2254247"/>
            <a:chOff x="5352594" y="1210255"/>
            <a:chExt cx="3162232" cy="2254533"/>
          </a:xfrm>
        </p:grpSpPr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F6B4F554-48C6-4EC8-9A9F-AB814CC42C2F}"/>
                </a:ext>
              </a:extLst>
            </p:cNvPr>
            <p:cNvSpPr/>
            <p:nvPr/>
          </p:nvSpPr>
          <p:spPr>
            <a:xfrm>
              <a:off x="5352594" y="1210255"/>
              <a:ext cx="3162232" cy="2254531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36" name="Title 3">
              <a:extLst>
                <a:ext uri="{FF2B5EF4-FFF2-40B4-BE49-F238E27FC236}">
                  <a16:creationId xmlns:a16="http://schemas.microsoft.com/office/drawing/2014/main" id="{ECC1A4FB-2A35-47CB-BE29-6CC57D360843}"/>
                </a:ext>
              </a:extLst>
            </p:cNvPr>
            <p:cNvSpPr txBox="1">
              <a:spLocks/>
            </p:cNvSpPr>
            <p:nvPr/>
          </p:nvSpPr>
          <p:spPr>
            <a:xfrm>
              <a:off x="5524126" y="1794527"/>
              <a:ext cx="1740737" cy="58268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Radek</a:t>
              </a:r>
            </a:p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 err="1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Hábl</a:t>
              </a:r>
              <a:endParaRPr lang="en-US" sz="1050" b="0" dirty="0"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37" name="Title 3">
              <a:extLst>
                <a:ext uri="{FF2B5EF4-FFF2-40B4-BE49-F238E27FC236}">
                  <a16:creationId xmlns:a16="http://schemas.microsoft.com/office/drawing/2014/main" id="{FA5CEC6A-E1C6-48C8-8B1F-984ADBBF6438}"/>
                </a:ext>
              </a:extLst>
            </p:cNvPr>
            <p:cNvSpPr txBox="1">
              <a:spLocks/>
            </p:cNvSpPr>
            <p:nvPr/>
          </p:nvSpPr>
          <p:spPr>
            <a:xfrm>
              <a:off x="5524745" y="2464210"/>
              <a:ext cx="1739655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1050" b="0" dirty="0">
                  <a:solidFill>
                    <a:schemeClr val="tx1">
                      <a:alpha val="50000"/>
                    </a:schemeClr>
                  </a:solidFill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Zadavatel</a:t>
              </a:r>
              <a:endParaRPr lang="en-US" sz="400" b="0" dirty="0">
                <a:solidFill>
                  <a:schemeClr val="tx1">
                    <a:alpha val="50000"/>
                  </a:schemeClr>
                </a:solidFill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49170" name="Title 3">
              <a:extLst>
                <a:ext uri="{FF2B5EF4-FFF2-40B4-BE49-F238E27FC236}">
                  <a16:creationId xmlns:a16="http://schemas.microsoft.com/office/drawing/2014/main" id="{8B05B9BF-90F5-486D-9656-5BBB6CB5726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535895" y="2880516"/>
              <a:ext cx="2602705" cy="584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cs-CZ" altLang="en-US" sz="1100" dirty="0">
                  <a:solidFill>
                    <a:schemeClr val="tx2"/>
                  </a:solidFill>
                  <a:latin typeface="Montserrat" panose="00000500000000000000" pitchFamily="2" charset="-18"/>
                  <a:ea typeface="Roboto Thin" panose="02000000000000000000" pitchFamily="2" charset="0"/>
                  <a:cs typeface="Roboto Thin" panose="02000000000000000000" pitchFamily="2" charset="0"/>
                </a:rPr>
                <a:t>Zadaní projektu a dohlédnutí na jeho splnění</a:t>
              </a:r>
              <a:endParaRPr lang="en-US" altLang="en-US" sz="1100" dirty="0">
                <a:solidFill>
                  <a:schemeClr val="tx2"/>
                </a:solidFill>
                <a:latin typeface="Montserrat" panose="00000500000000000000" pitchFamily="2" charset="-18"/>
                <a:ea typeface="Roboto Thin" panose="02000000000000000000" pitchFamily="2" charset="0"/>
                <a:cs typeface="Roboto Thin" panose="02000000000000000000" pitchFamily="2" charset="0"/>
              </a:endParaRP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8897D98-4DAA-4768-AB95-8046B42617AB}"/>
                </a:ext>
              </a:extLst>
            </p:cNvPr>
            <p:cNvCxnSpPr/>
            <p:nvPr/>
          </p:nvCxnSpPr>
          <p:spPr>
            <a:xfrm>
              <a:off x="5352594" y="2880515"/>
              <a:ext cx="3162232" cy="0"/>
            </a:xfrm>
            <a:prstGeom prst="line">
              <a:avLst/>
            </a:prstGeom>
            <a:ln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157" name="Text Placeholder 1">
            <a:extLst>
              <a:ext uri="{FF2B5EF4-FFF2-40B4-BE49-F238E27FC236}">
                <a16:creationId xmlns:a16="http://schemas.microsoft.com/office/drawing/2014/main" id="{69197FA6-6F4E-4044-956A-CAC931581E5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14425" y="457200"/>
            <a:ext cx="9210675" cy="485775"/>
          </a:xfrm>
        </p:spPr>
        <p:txBody>
          <a:bodyPr/>
          <a:lstStyle/>
          <a:p>
            <a:r>
              <a:rPr lang="cs-CZ" altLang="en-US" dirty="0"/>
              <a:t>Otázky na členy týmu</a:t>
            </a:r>
            <a:endParaRPr lang="en-US" altLang="en-US" dirty="0"/>
          </a:p>
        </p:txBody>
      </p:sp>
      <p:sp>
        <p:nvSpPr>
          <p:cNvPr id="49158" name="Text Placeholder 2">
            <a:extLst>
              <a:ext uri="{FF2B5EF4-FFF2-40B4-BE49-F238E27FC236}">
                <a16:creationId xmlns:a16="http://schemas.microsoft.com/office/drawing/2014/main" id="{29F79C73-00B3-4720-9822-5C8E18DD6F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31888" y="942975"/>
            <a:ext cx="6762750" cy="269875"/>
          </a:xfrm>
        </p:spPr>
        <p:txBody>
          <a:bodyPr/>
          <a:lstStyle/>
          <a:p>
            <a:endParaRPr lang="en-US" altLang="en-US" dirty="0">
              <a:solidFill>
                <a:srgbClr val="656D78"/>
              </a:solidFill>
              <a:latin typeface="Source Sans Pro Light" panose="020B0403030403020204" pitchFamily="34" charset="-18"/>
            </a:endParaRPr>
          </a:p>
        </p:txBody>
      </p:sp>
      <p:pic>
        <p:nvPicPr>
          <p:cNvPr id="3" name="Zástupný symbol obrázku 2">
            <a:extLst>
              <a:ext uri="{FF2B5EF4-FFF2-40B4-BE49-F238E27FC236}">
                <a16:creationId xmlns:a16="http://schemas.microsoft.com/office/drawing/2014/main" id="{13CE6F41-0369-4119-AD97-07D5F369D13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1" t="-1" r="10437" b="1"/>
          <a:stretch/>
        </p:blipFill>
        <p:spPr>
          <a:xfrm>
            <a:off x="2187575" y="1443038"/>
            <a:ext cx="1249363" cy="1670039"/>
          </a:xfrm>
        </p:spPr>
      </p:pic>
      <p:grpSp>
        <p:nvGrpSpPr>
          <p:cNvPr id="46" name="Group 29">
            <a:extLst>
              <a:ext uri="{FF2B5EF4-FFF2-40B4-BE49-F238E27FC236}">
                <a16:creationId xmlns:a16="http://schemas.microsoft.com/office/drawing/2014/main" id="{7F8CEDE4-C666-4FE7-A028-7D214AF6E834}"/>
              </a:ext>
            </a:extLst>
          </p:cNvPr>
          <p:cNvGrpSpPr>
            <a:grpSpLocks/>
          </p:cNvGrpSpPr>
          <p:nvPr/>
        </p:nvGrpSpPr>
        <p:grpSpPr bwMode="auto">
          <a:xfrm>
            <a:off x="282576" y="3849913"/>
            <a:ext cx="3160713" cy="2254247"/>
            <a:chOff x="5352594" y="1210255"/>
            <a:chExt cx="3162233" cy="2254533"/>
          </a:xfrm>
        </p:grpSpPr>
        <p:sp>
          <p:nvSpPr>
            <p:cNvPr id="47" name="Rounded Rectangle 34">
              <a:extLst>
                <a:ext uri="{FF2B5EF4-FFF2-40B4-BE49-F238E27FC236}">
                  <a16:creationId xmlns:a16="http://schemas.microsoft.com/office/drawing/2014/main" id="{48F62C91-BCDC-4F41-B926-FBDC537012FB}"/>
                </a:ext>
              </a:extLst>
            </p:cNvPr>
            <p:cNvSpPr/>
            <p:nvPr/>
          </p:nvSpPr>
          <p:spPr>
            <a:xfrm>
              <a:off x="5352595" y="1210255"/>
              <a:ext cx="3162232" cy="2254531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48" name="Title 3">
              <a:extLst>
                <a:ext uri="{FF2B5EF4-FFF2-40B4-BE49-F238E27FC236}">
                  <a16:creationId xmlns:a16="http://schemas.microsoft.com/office/drawing/2014/main" id="{AC3DD9C6-CBFA-413B-8EFD-FA5117A3C227}"/>
                </a:ext>
              </a:extLst>
            </p:cNvPr>
            <p:cNvSpPr txBox="1">
              <a:spLocks/>
            </p:cNvSpPr>
            <p:nvPr/>
          </p:nvSpPr>
          <p:spPr>
            <a:xfrm>
              <a:off x="5524126" y="1794527"/>
              <a:ext cx="1740737" cy="58268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Martin</a:t>
              </a:r>
            </a:p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 err="1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Hanyáš</a:t>
              </a:r>
              <a:endParaRPr lang="en-US" sz="1050" b="0" dirty="0"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D0CBAAA1-87C4-4E69-BEE6-67327F9DE610}"/>
                </a:ext>
              </a:extLst>
            </p:cNvPr>
            <p:cNvSpPr txBox="1">
              <a:spLocks/>
            </p:cNvSpPr>
            <p:nvPr/>
          </p:nvSpPr>
          <p:spPr>
            <a:xfrm>
              <a:off x="5524745" y="2464210"/>
              <a:ext cx="1739655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1050" b="0" dirty="0">
                  <a:solidFill>
                    <a:schemeClr val="tx1">
                      <a:alpha val="50000"/>
                    </a:schemeClr>
                  </a:solidFill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Vývojář API</a:t>
              </a:r>
              <a:endParaRPr lang="en-US" sz="400" b="0" dirty="0">
                <a:solidFill>
                  <a:schemeClr val="tx1">
                    <a:alpha val="50000"/>
                  </a:schemeClr>
                </a:solidFill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50" name="Title 3">
              <a:extLst>
                <a:ext uri="{FF2B5EF4-FFF2-40B4-BE49-F238E27FC236}">
                  <a16:creationId xmlns:a16="http://schemas.microsoft.com/office/drawing/2014/main" id="{B05E2DD8-C1E5-49C7-8272-7B7D23659DC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535895" y="2880516"/>
              <a:ext cx="2602705" cy="584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cs-CZ" altLang="en-US" sz="1100" dirty="0">
                  <a:solidFill>
                    <a:schemeClr val="tx2"/>
                  </a:solidFill>
                  <a:latin typeface="Montserrat" panose="00000500000000000000" pitchFamily="2" charset="-18"/>
                  <a:ea typeface="Roboto Thin" panose="02000000000000000000" pitchFamily="2" charset="0"/>
                  <a:cs typeface="Roboto Thin" panose="02000000000000000000" pitchFamily="2" charset="0"/>
                </a:rPr>
                <a:t>Vytvoření API propojení </a:t>
              </a:r>
            </a:p>
            <a:p>
              <a:pPr algn="ctr" eaLnBrk="1" hangingPunct="1">
                <a:lnSpc>
                  <a:spcPct val="150000"/>
                </a:lnSpc>
              </a:pPr>
              <a:endParaRPr lang="en-US" altLang="en-US" sz="1100" dirty="0">
                <a:solidFill>
                  <a:schemeClr val="tx2"/>
                </a:solidFill>
                <a:latin typeface="Montserrat" panose="00000500000000000000" pitchFamily="2" charset="-18"/>
                <a:ea typeface="Roboto Thin" panose="02000000000000000000" pitchFamily="2" charset="0"/>
                <a:cs typeface="Roboto Thin" panose="02000000000000000000" pitchFamily="2" charset="0"/>
              </a:endParaRPr>
            </a:p>
          </p:txBody>
        </p:sp>
        <p:cxnSp>
          <p:nvCxnSpPr>
            <p:cNvPr id="51" name="Straight Connector 38">
              <a:extLst>
                <a:ext uri="{FF2B5EF4-FFF2-40B4-BE49-F238E27FC236}">
                  <a16:creationId xmlns:a16="http://schemas.microsoft.com/office/drawing/2014/main" id="{853677D9-0DE0-44D0-8EB7-45E080E88B83}"/>
                </a:ext>
              </a:extLst>
            </p:cNvPr>
            <p:cNvCxnSpPr/>
            <p:nvPr/>
          </p:nvCxnSpPr>
          <p:spPr>
            <a:xfrm>
              <a:off x="5352594" y="2880515"/>
              <a:ext cx="3162232" cy="0"/>
            </a:xfrm>
            <a:prstGeom prst="line">
              <a:avLst/>
            </a:prstGeom>
            <a:ln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29">
            <a:extLst>
              <a:ext uri="{FF2B5EF4-FFF2-40B4-BE49-F238E27FC236}">
                <a16:creationId xmlns:a16="http://schemas.microsoft.com/office/drawing/2014/main" id="{DD4217EB-E047-470A-A4A9-768AAB05BF56}"/>
              </a:ext>
            </a:extLst>
          </p:cNvPr>
          <p:cNvGrpSpPr>
            <a:grpSpLocks/>
          </p:cNvGrpSpPr>
          <p:nvPr/>
        </p:nvGrpSpPr>
        <p:grpSpPr bwMode="auto">
          <a:xfrm>
            <a:off x="4522787" y="3849911"/>
            <a:ext cx="3160713" cy="2254247"/>
            <a:chOff x="5352593" y="1210255"/>
            <a:chExt cx="3162233" cy="2254533"/>
          </a:xfrm>
        </p:grpSpPr>
        <p:sp>
          <p:nvSpPr>
            <p:cNvPr id="53" name="Rounded Rectangle 34">
              <a:extLst>
                <a:ext uri="{FF2B5EF4-FFF2-40B4-BE49-F238E27FC236}">
                  <a16:creationId xmlns:a16="http://schemas.microsoft.com/office/drawing/2014/main" id="{50F4D150-E2BD-4B88-BD37-409A503AAE4C}"/>
                </a:ext>
              </a:extLst>
            </p:cNvPr>
            <p:cNvSpPr/>
            <p:nvPr/>
          </p:nvSpPr>
          <p:spPr>
            <a:xfrm>
              <a:off x="5352593" y="1210255"/>
              <a:ext cx="3162232" cy="2254531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54" name="Title 3">
              <a:extLst>
                <a:ext uri="{FF2B5EF4-FFF2-40B4-BE49-F238E27FC236}">
                  <a16:creationId xmlns:a16="http://schemas.microsoft.com/office/drawing/2014/main" id="{8256B55E-21F0-4E12-99FD-7CCFF513485E}"/>
                </a:ext>
              </a:extLst>
            </p:cNvPr>
            <p:cNvSpPr txBox="1">
              <a:spLocks/>
            </p:cNvSpPr>
            <p:nvPr/>
          </p:nvSpPr>
          <p:spPr>
            <a:xfrm>
              <a:off x="5524126" y="1794527"/>
              <a:ext cx="1740737" cy="58268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Jakub</a:t>
              </a:r>
            </a:p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Žaba</a:t>
              </a:r>
              <a:endParaRPr lang="en-US" sz="1050" b="0" dirty="0"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55" name="Title 3">
              <a:extLst>
                <a:ext uri="{FF2B5EF4-FFF2-40B4-BE49-F238E27FC236}">
                  <a16:creationId xmlns:a16="http://schemas.microsoft.com/office/drawing/2014/main" id="{7DA57BF9-C949-4015-936F-B169F6407879}"/>
                </a:ext>
              </a:extLst>
            </p:cNvPr>
            <p:cNvSpPr txBox="1">
              <a:spLocks/>
            </p:cNvSpPr>
            <p:nvPr/>
          </p:nvSpPr>
          <p:spPr>
            <a:xfrm>
              <a:off x="5524745" y="2464210"/>
              <a:ext cx="1739655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1050" b="0" dirty="0">
                  <a:solidFill>
                    <a:schemeClr val="tx1">
                      <a:alpha val="50000"/>
                    </a:schemeClr>
                  </a:solidFill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Web developer</a:t>
              </a:r>
              <a:endParaRPr lang="en-US" sz="400" b="0" dirty="0">
                <a:solidFill>
                  <a:schemeClr val="tx1">
                    <a:alpha val="50000"/>
                  </a:schemeClr>
                </a:solidFill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56" name="Title 3">
              <a:extLst>
                <a:ext uri="{FF2B5EF4-FFF2-40B4-BE49-F238E27FC236}">
                  <a16:creationId xmlns:a16="http://schemas.microsoft.com/office/drawing/2014/main" id="{9E1C74B9-1522-488C-A8FD-0438CDD08B8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443796" y="2880516"/>
              <a:ext cx="2971130" cy="584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cs-CZ" altLang="en-US" sz="1100" dirty="0">
                  <a:solidFill>
                    <a:schemeClr val="tx2"/>
                  </a:solidFill>
                  <a:latin typeface="Montserrat" panose="00000500000000000000" pitchFamily="2" charset="-18"/>
                  <a:ea typeface="Roboto Thin" panose="02000000000000000000" pitchFamily="2" charset="0"/>
                  <a:cs typeface="Roboto Thin" panose="02000000000000000000" pitchFamily="2" charset="0"/>
                </a:rPr>
                <a:t>Vytvoření nových webových stránek</a:t>
              </a:r>
            </a:p>
            <a:p>
              <a:pPr algn="ctr" eaLnBrk="1" hangingPunct="1">
                <a:lnSpc>
                  <a:spcPct val="150000"/>
                </a:lnSpc>
              </a:pPr>
              <a:r>
                <a:rPr lang="cs-CZ" altLang="en-US" sz="1100" dirty="0">
                  <a:solidFill>
                    <a:schemeClr val="tx2"/>
                  </a:solidFill>
                  <a:latin typeface="Montserrat" panose="00000500000000000000" pitchFamily="2" charset="-18"/>
                  <a:ea typeface="Roboto Thin" panose="02000000000000000000" pitchFamily="2" charset="0"/>
                  <a:cs typeface="Roboto Thin" panose="02000000000000000000" pitchFamily="2" charset="0"/>
                </a:rPr>
                <a:t>Propojení webu s interaktivní mapou</a:t>
              </a:r>
              <a:endParaRPr lang="en-US" altLang="en-US" sz="1100" dirty="0">
                <a:solidFill>
                  <a:schemeClr val="tx2"/>
                </a:solidFill>
                <a:latin typeface="Montserrat" panose="00000500000000000000" pitchFamily="2" charset="-18"/>
                <a:ea typeface="Roboto Thin" panose="02000000000000000000" pitchFamily="2" charset="0"/>
                <a:cs typeface="Roboto Thin" panose="02000000000000000000" pitchFamily="2" charset="0"/>
              </a:endParaRPr>
            </a:p>
          </p:txBody>
        </p:sp>
        <p:cxnSp>
          <p:nvCxnSpPr>
            <p:cNvPr id="57" name="Straight Connector 38">
              <a:extLst>
                <a:ext uri="{FF2B5EF4-FFF2-40B4-BE49-F238E27FC236}">
                  <a16:creationId xmlns:a16="http://schemas.microsoft.com/office/drawing/2014/main" id="{031F98C9-5440-4E7A-B9ED-2C5E21D425FD}"/>
                </a:ext>
              </a:extLst>
            </p:cNvPr>
            <p:cNvCxnSpPr/>
            <p:nvPr/>
          </p:nvCxnSpPr>
          <p:spPr>
            <a:xfrm>
              <a:off x="5352594" y="2880515"/>
              <a:ext cx="3162232" cy="0"/>
            </a:xfrm>
            <a:prstGeom prst="line">
              <a:avLst/>
            </a:prstGeom>
            <a:ln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29">
            <a:extLst>
              <a:ext uri="{FF2B5EF4-FFF2-40B4-BE49-F238E27FC236}">
                <a16:creationId xmlns:a16="http://schemas.microsoft.com/office/drawing/2014/main" id="{41E118C2-3B46-481B-A162-A2E9E92E17DE}"/>
              </a:ext>
            </a:extLst>
          </p:cNvPr>
          <p:cNvGrpSpPr>
            <a:grpSpLocks/>
          </p:cNvGrpSpPr>
          <p:nvPr/>
        </p:nvGrpSpPr>
        <p:grpSpPr bwMode="auto">
          <a:xfrm>
            <a:off x="4515643" y="1443423"/>
            <a:ext cx="3160713" cy="2254247"/>
            <a:chOff x="5352593" y="1210255"/>
            <a:chExt cx="3162233" cy="2254533"/>
          </a:xfrm>
        </p:grpSpPr>
        <p:sp>
          <p:nvSpPr>
            <p:cNvPr id="59" name="Rounded Rectangle 34">
              <a:extLst>
                <a:ext uri="{FF2B5EF4-FFF2-40B4-BE49-F238E27FC236}">
                  <a16:creationId xmlns:a16="http://schemas.microsoft.com/office/drawing/2014/main" id="{53031212-BA96-4A05-8818-47372626A46C}"/>
                </a:ext>
              </a:extLst>
            </p:cNvPr>
            <p:cNvSpPr/>
            <p:nvPr/>
          </p:nvSpPr>
          <p:spPr>
            <a:xfrm>
              <a:off x="5352593" y="1210255"/>
              <a:ext cx="3162232" cy="2254531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60" name="Title 3">
              <a:extLst>
                <a:ext uri="{FF2B5EF4-FFF2-40B4-BE49-F238E27FC236}">
                  <a16:creationId xmlns:a16="http://schemas.microsoft.com/office/drawing/2014/main" id="{B82E0C1F-E582-4C3B-BD1D-2616A95189F5}"/>
                </a:ext>
              </a:extLst>
            </p:cNvPr>
            <p:cNvSpPr txBox="1">
              <a:spLocks/>
            </p:cNvSpPr>
            <p:nvPr/>
          </p:nvSpPr>
          <p:spPr>
            <a:xfrm>
              <a:off x="5524126" y="1794527"/>
              <a:ext cx="1740737" cy="58268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Vítek</a:t>
              </a:r>
            </a:p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 err="1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Baisa</a:t>
              </a:r>
              <a:endParaRPr lang="en-US" sz="1050" b="0" dirty="0"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61" name="Title 3">
              <a:extLst>
                <a:ext uri="{FF2B5EF4-FFF2-40B4-BE49-F238E27FC236}">
                  <a16:creationId xmlns:a16="http://schemas.microsoft.com/office/drawing/2014/main" id="{0BEDE9B6-9841-436C-ABBC-3190335C077D}"/>
                </a:ext>
              </a:extLst>
            </p:cNvPr>
            <p:cNvSpPr txBox="1">
              <a:spLocks/>
            </p:cNvSpPr>
            <p:nvPr/>
          </p:nvSpPr>
          <p:spPr>
            <a:xfrm>
              <a:off x="5524745" y="2464210"/>
              <a:ext cx="1739655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1050" b="0" dirty="0">
                  <a:solidFill>
                    <a:schemeClr val="tx1">
                      <a:alpha val="50000"/>
                    </a:schemeClr>
                  </a:solidFill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Data </a:t>
              </a:r>
              <a:r>
                <a:rPr lang="cs-CZ" sz="1050" b="0" dirty="0" err="1">
                  <a:solidFill>
                    <a:schemeClr val="tx1">
                      <a:alpha val="50000"/>
                    </a:schemeClr>
                  </a:solidFill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procesing</a:t>
              </a:r>
              <a:endParaRPr lang="en-US" sz="400" b="0" dirty="0">
                <a:solidFill>
                  <a:schemeClr val="tx1">
                    <a:alpha val="50000"/>
                  </a:schemeClr>
                </a:solidFill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62" name="Title 3">
              <a:extLst>
                <a:ext uri="{FF2B5EF4-FFF2-40B4-BE49-F238E27FC236}">
                  <a16:creationId xmlns:a16="http://schemas.microsoft.com/office/drawing/2014/main" id="{6E9D741E-3184-4BCE-8D02-1579FDFB3AE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535895" y="2880516"/>
              <a:ext cx="2602705" cy="584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cs-CZ" altLang="en-US" sz="1100" dirty="0">
                  <a:solidFill>
                    <a:schemeClr val="tx2"/>
                  </a:solidFill>
                  <a:latin typeface="Montserrat" panose="00000500000000000000" pitchFamily="2" charset="-18"/>
                  <a:ea typeface="Roboto Thin" panose="02000000000000000000" pitchFamily="2" charset="0"/>
                  <a:cs typeface="Roboto Thin" panose="02000000000000000000" pitchFamily="2" charset="0"/>
                </a:rPr>
                <a:t>Big Data </a:t>
              </a:r>
              <a:r>
                <a:rPr lang="cs-CZ" altLang="en-US" sz="1100" dirty="0" err="1">
                  <a:solidFill>
                    <a:schemeClr val="tx2"/>
                  </a:solidFill>
                  <a:latin typeface="Montserrat" panose="00000500000000000000" pitchFamily="2" charset="-18"/>
                  <a:ea typeface="Roboto Thin" panose="02000000000000000000" pitchFamily="2" charset="0"/>
                  <a:cs typeface="Roboto Thin" panose="02000000000000000000" pitchFamily="2" charset="0"/>
                </a:rPr>
                <a:t>mining</a:t>
              </a:r>
              <a:endParaRPr lang="en-US" altLang="en-US" sz="1100" dirty="0">
                <a:solidFill>
                  <a:schemeClr val="tx2"/>
                </a:solidFill>
                <a:latin typeface="Montserrat" panose="00000500000000000000" pitchFamily="2" charset="-18"/>
                <a:ea typeface="Roboto Thin" panose="02000000000000000000" pitchFamily="2" charset="0"/>
                <a:cs typeface="Roboto Thin" panose="02000000000000000000" pitchFamily="2" charset="0"/>
              </a:endParaRPr>
            </a:p>
          </p:txBody>
        </p:sp>
        <p:cxnSp>
          <p:nvCxnSpPr>
            <p:cNvPr id="63" name="Straight Connector 38">
              <a:extLst>
                <a:ext uri="{FF2B5EF4-FFF2-40B4-BE49-F238E27FC236}">
                  <a16:creationId xmlns:a16="http://schemas.microsoft.com/office/drawing/2014/main" id="{23BB17F3-D481-4604-8487-CA274265C7DE}"/>
                </a:ext>
              </a:extLst>
            </p:cNvPr>
            <p:cNvCxnSpPr/>
            <p:nvPr/>
          </p:nvCxnSpPr>
          <p:spPr>
            <a:xfrm>
              <a:off x="5352594" y="2880515"/>
              <a:ext cx="3162232" cy="0"/>
            </a:xfrm>
            <a:prstGeom prst="line">
              <a:avLst/>
            </a:prstGeom>
            <a:ln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29">
            <a:extLst>
              <a:ext uri="{FF2B5EF4-FFF2-40B4-BE49-F238E27FC236}">
                <a16:creationId xmlns:a16="http://schemas.microsoft.com/office/drawing/2014/main" id="{48FAD502-1C58-4EAD-A51E-D43AFD8E9759}"/>
              </a:ext>
            </a:extLst>
          </p:cNvPr>
          <p:cNvGrpSpPr>
            <a:grpSpLocks/>
          </p:cNvGrpSpPr>
          <p:nvPr/>
        </p:nvGrpSpPr>
        <p:grpSpPr bwMode="auto">
          <a:xfrm>
            <a:off x="8825296" y="1443423"/>
            <a:ext cx="3160713" cy="2254247"/>
            <a:chOff x="5352593" y="1210255"/>
            <a:chExt cx="3162233" cy="2254533"/>
          </a:xfrm>
        </p:grpSpPr>
        <p:sp>
          <p:nvSpPr>
            <p:cNvPr id="65" name="Rounded Rectangle 34">
              <a:extLst>
                <a:ext uri="{FF2B5EF4-FFF2-40B4-BE49-F238E27FC236}">
                  <a16:creationId xmlns:a16="http://schemas.microsoft.com/office/drawing/2014/main" id="{2EC860A0-199E-4420-8C9E-842F67073C6F}"/>
                </a:ext>
              </a:extLst>
            </p:cNvPr>
            <p:cNvSpPr/>
            <p:nvPr/>
          </p:nvSpPr>
          <p:spPr>
            <a:xfrm>
              <a:off x="5352593" y="1210255"/>
              <a:ext cx="3162232" cy="2254531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66" name="Title 3">
              <a:extLst>
                <a:ext uri="{FF2B5EF4-FFF2-40B4-BE49-F238E27FC236}">
                  <a16:creationId xmlns:a16="http://schemas.microsoft.com/office/drawing/2014/main" id="{E0513F5F-947E-4612-904A-34108AA42BD3}"/>
                </a:ext>
              </a:extLst>
            </p:cNvPr>
            <p:cNvSpPr txBox="1">
              <a:spLocks/>
            </p:cNvSpPr>
            <p:nvPr/>
          </p:nvSpPr>
          <p:spPr>
            <a:xfrm>
              <a:off x="5400605" y="1794527"/>
              <a:ext cx="1864258" cy="58268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Hana</a:t>
              </a:r>
            </a:p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Matoušová</a:t>
              </a:r>
              <a:endParaRPr lang="en-US" sz="1050" b="0" dirty="0"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67" name="Title 3">
              <a:extLst>
                <a:ext uri="{FF2B5EF4-FFF2-40B4-BE49-F238E27FC236}">
                  <a16:creationId xmlns:a16="http://schemas.microsoft.com/office/drawing/2014/main" id="{B40E7644-0B99-459C-82C6-87A72995F68B}"/>
                </a:ext>
              </a:extLst>
            </p:cNvPr>
            <p:cNvSpPr txBox="1">
              <a:spLocks/>
            </p:cNvSpPr>
            <p:nvPr/>
          </p:nvSpPr>
          <p:spPr>
            <a:xfrm>
              <a:off x="5419168" y="2464210"/>
              <a:ext cx="1845232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1050" b="0" dirty="0">
                  <a:solidFill>
                    <a:schemeClr val="tx1">
                      <a:alpha val="50000"/>
                    </a:schemeClr>
                  </a:solidFill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Analytik</a:t>
              </a:r>
              <a:endParaRPr lang="en-US" sz="400" b="0" dirty="0">
                <a:solidFill>
                  <a:schemeClr val="tx1">
                    <a:alpha val="50000"/>
                  </a:schemeClr>
                </a:solidFill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68" name="Title 3">
              <a:extLst>
                <a:ext uri="{FF2B5EF4-FFF2-40B4-BE49-F238E27FC236}">
                  <a16:creationId xmlns:a16="http://schemas.microsoft.com/office/drawing/2014/main" id="{66FF405E-99A0-49EF-8E0A-860AB126001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535895" y="2880516"/>
              <a:ext cx="2602705" cy="584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cs-CZ" altLang="en-US" sz="1100" dirty="0">
                  <a:solidFill>
                    <a:schemeClr val="tx2"/>
                  </a:solidFill>
                  <a:latin typeface="Montserrat" panose="00000500000000000000" pitchFamily="2" charset="-18"/>
                  <a:ea typeface="Roboto Thin" panose="02000000000000000000" pitchFamily="2" charset="0"/>
                  <a:cs typeface="Roboto Thin" panose="02000000000000000000" pitchFamily="2" charset="0"/>
                </a:rPr>
                <a:t>Analýza a interpretace dat</a:t>
              </a:r>
              <a:endParaRPr lang="en-US" altLang="en-US" sz="1100" dirty="0">
                <a:solidFill>
                  <a:schemeClr val="tx2"/>
                </a:solidFill>
                <a:latin typeface="Montserrat" panose="00000500000000000000" pitchFamily="2" charset="-18"/>
                <a:ea typeface="Roboto Thin" panose="02000000000000000000" pitchFamily="2" charset="0"/>
                <a:cs typeface="Roboto Thin" panose="02000000000000000000" pitchFamily="2" charset="0"/>
              </a:endParaRPr>
            </a:p>
          </p:txBody>
        </p:sp>
        <p:cxnSp>
          <p:nvCxnSpPr>
            <p:cNvPr id="69" name="Straight Connector 38">
              <a:extLst>
                <a:ext uri="{FF2B5EF4-FFF2-40B4-BE49-F238E27FC236}">
                  <a16:creationId xmlns:a16="http://schemas.microsoft.com/office/drawing/2014/main" id="{158B14E5-B966-420C-8BC1-8AAD3577E950}"/>
                </a:ext>
              </a:extLst>
            </p:cNvPr>
            <p:cNvCxnSpPr/>
            <p:nvPr/>
          </p:nvCxnSpPr>
          <p:spPr>
            <a:xfrm>
              <a:off x="5352594" y="2880515"/>
              <a:ext cx="3162232" cy="0"/>
            </a:xfrm>
            <a:prstGeom prst="line">
              <a:avLst/>
            </a:prstGeom>
            <a:ln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29">
            <a:extLst>
              <a:ext uri="{FF2B5EF4-FFF2-40B4-BE49-F238E27FC236}">
                <a16:creationId xmlns:a16="http://schemas.microsoft.com/office/drawing/2014/main" id="{8FFB6E2A-747F-44EA-AD4A-060EF1B743F8}"/>
              </a:ext>
            </a:extLst>
          </p:cNvPr>
          <p:cNvGrpSpPr>
            <a:grpSpLocks/>
          </p:cNvGrpSpPr>
          <p:nvPr/>
        </p:nvGrpSpPr>
        <p:grpSpPr bwMode="auto">
          <a:xfrm>
            <a:off x="8811009" y="3872579"/>
            <a:ext cx="3160713" cy="2254247"/>
            <a:chOff x="5352594" y="1210255"/>
            <a:chExt cx="3162233" cy="2254533"/>
          </a:xfrm>
        </p:grpSpPr>
        <p:sp>
          <p:nvSpPr>
            <p:cNvPr id="71" name="Rounded Rectangle 34">
              <a:extLst>
                <a:ext uri="{FF2B5EF4-FFF2-40B4-BE49-F238E27FC236}">
                  <a16:creationId xmlns:a16="http://schemas.microsoft.com/office/drawing/2014/main" id="{9B83E5E9-E079-404E-BE7F-DA64D45493AB}"/>
                </a:ext>
              </a:extLst>
            </p:cNvPr>
            <p:cNvSpPr/>
            <p:nvPr/>
          </p:nvSpPr>
          <p:spPr>
            <a:xfrm>
              <a:off x="5352595" y="1210255"/>
              <a:ext cx="3162232" cy="2254531"/>
            </a:xfrm>
            <a:prstGeom prst="roundRect">
              <a:avLst>
                <a:gd name="adj" fmla="val 123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" dist="127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72" name="Title 3">
              <a:extLst>
                <a:ext uri="{FF2B5EF4-FFF2-40B4-BE49-F238E27FC236}">
                  <a16:creationId xmlns:a16="http://schemas.microsoft.com/office/drawing/2014/main" id="{A0F924E7-77A3-4925-BA48-3046C3C6871B}"/>
                </a:ext>
              </a:extLst>
            </p:cNvPr>
            <p:cNvSpPr txBox="1">
              <a:spLocks/>
            </p:cNvSpPr>
            <p:nvPr/>
          </p:nvSpPr>
          <p:spPr>
            <a:xfrm>
              <a:off x="5524126" y="1794527"/>
              <a:ext cx="1740737" cy="582687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Šimon</a:t>
              </a:r>
            </a:p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2400" b="0" dirty="0"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Jůn</a:t>
              </a:r>
              <a:endParaRPr lang="en-US" sz="1050" b="0" dirty="0"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73" name="Title 3">
              <a:extLst>
                <a:ext uri="{FF2B5EF4-FFF2-40B4-BE49-F238E27FC236}">
                  <a16:creationId xmlns:a16="http://schemas.microsoft.com/office/drawing/2014/main" id="{D2764083-3F44-4529-8DE7-A5E5BCDFAEFE}"/>
                </a:ext>
              </a:extLst>
            </p:cNvPr>
            <p:cNvSpPr txBox="1">
              <a:spLocks/>
            </p:cNvSpPr>
            <p:nvPr/>
          </p:nvSpPr>
          <p:spPr>
            <a:xfrm>
              <a:off x="5524745" y="2464210"/>
              <a:ext cx="1739655" cy="26404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7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Roboto Thin" charset="0"/>
                  <a:ea typeface="Roboto Thin" charset="0"/>
                  <a:cs typeface="Roboto Thin" charset="0"/>
                </a:defRPr>
              </a:lvl1pPr>
            </a:lstStyle>
            <a:p>
              <a:pPr fontAlgn="auto">
                <a:lnSpc>
                  <a:spcPct val="80000"/>
                </a:lnSpc>
                <a:spcAft>
                  <a:spcPts val="0"/>
                </a:spcAft>
                <a:defRPr/>
              </a:pPr>
              <a:r>
                <a:rPr lang="cs-CZ" sz="1050" b="0" dirty="0">
                  <a:solidFill>
                    <a:schemeClr val="tx1">
                      <a:alpha val="50000"/>
                    </a:schemeClr>
                  </a:solidFill>
                  <a:latin typeface="Montserrat" panose="00000500000000000000" pitchFamily="2" charset="-18"/>
                  <a:ea typeface="Roboto Light" charset="0"/>
                  <a:cs typeface="Roboto Light" charset="0"/>
                </a:rPr>
                <a:t>Designer</a:t>
              </a:r>
              <a:endParaRPr lang="en-US" sz="400" b="0" dirty="0">
                <a:solidFill>
                  <a:schemeClr val="tx1">
                    <a:alpha val="50000"/>
                  </a:schemeClr>
                </a:solidFill>
                <a:latin typeface="Montserrat" panose="00000500000000000000" pitchFamily="2" charset="-18"/>
                <a:ea typeface="Roboto Light" charset="0"/>
                <a:cs typeface="Roboto Light" charset="0"/>
              </a:endParaRPr>
            </a:p>
          </p:txBody>
        </p:sp>
        <p:sp>
          <p:nvSpPr>
            <p:cNvPr id="74" name="Title 3">
              <a:extLst>
                <a:ext uri="{FF2B5EF4-FFF2-40B4-BE49-F238E27FC236}">
                  <a16:creationId xmlns:a16="http://schemas.microsoft.com/office/drawing/2014/main" id="{3EFF08B5-34AE-4280-87DA-A7AE7588B00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535895" y="2880516"/>
              <a:ext cx="2602705" cy="584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cs-CZ" altLang="en-US" sz="1100" dirty="0">
                  <a:solidFill>
                    <a:schemeClr val="tx2"/>
                  </a:solidFill>
                  <a:latin typeface="Montserrat" panose="00000500000000000000" pitchFamily="2" charset="-18"/>
                  <a:ea typeface="Roboto Thin" panose="02000000000000000000" pitchFamily="2" charset="0"/>
                  <a:cs typeface="Roboto Thin" panose="02000000000000000000" pitchFamily="2" charset="0"/>
                </a:rPr>
                <a:t>UX / UI</a:t>
              </a:r>
            </a:p>
            <a:p>
              <a:pPr algn="ctr" eaLnBrk="1" hangingPunct="1">
                <a:lnSpc>
                  <a:spcPct val="150000"/>
                </a:lnSpc>
              </a:pPr>
              <a:r>
                <a:rPr lang="cs-CZ" altLang="en-US" sz="1100" dirty="0">
                  <a:solidFill>
                    <a:schemeClr val="tx2"/>
                  </a:solidFill>
                  <a:latin typeface="Montserrat" panose="00000500000000000000" pitchFamily="2" charset="-18"/>
                  <a:ea typeface="Roboto Thin" panose="02000000000000000000" pitchFamily="2" charset="0"/>
                  <a:cs typeface="Roboto Thin" panose="02000000000000000000" pitchFamily="2" charset="0"/>
                </a:rPr>
                <a:t>Grafika</a:t>
              </a:r>
              <a:endParaRPr lang="en-US" altLang="en-US" sz="1100" dirty="0">
                <a:solidFill>
                  <a:schemeClr val="tx2"/>
                </a:solidFill>
                <a:latin typeface="Montserrat" panose="00000500000000000000" pitchFamily="2" charset="-18"/>
                <a:ea typeface="Roboto Thin" panose="02000000000000000000" pitchFamily="2" charset="0"/>
                <a:cs typeface="Roboto Thin" panose="02000000000000000000" pitchFamily="2" charset="0"/>
              </a:endParaRPr>
            </a:p>
          </p:txBody>
        </p:sp>
        <p:cxnSp>
          <p:nvCxnSpPr>
            <p:cNvPr id="75" name="Straight Connector 38">
              <a:extLst>
                <a:ext uri="{FF2B5EF4-FFF2-40B4-BE49-F238E27FC236}">
                  <a16:creationId xmlns:a16="http://schemas.microsoft.com/office/drawing/2014/main" id="{64B6EE2A-E674-4A5B-A2F3-9D320200DC69}"/>
                </a:ext>
              </a:extLst>
            </p:cNvPr>
            <p:cNvCxnSpPr/>
            <p:nvPr/>
          </p:nvCxnSpPr>
          <p:spPr>
            <a:xfrm>
              <a:off x="5352594" y="2880515"/>
              <a:ext cx="3162232" cy="0"/>
            </a:xfrm>
            <a:prstGeom prst="line">
              <a:avLst/>
            </a:prstGeom>
            <a:ln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8" name="Zástupný symbol obrázku 2">
            <a:extLst>
              <a:ext uri="{FF2B5EF4-FFF2-40B4-BE49-F238E27FC236}">
                <a16:creationId xmlns:a16="http://schemas.microsoft.com/office/drawing/2014/main" id="{045C4CA8-FCC8-4FF9-93D3-2BAF021C57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574" y="3852025"/>
            <a:ext cx="1249363" cy="1665817"/>
          </a:xfrm>
          <a:prstGeom prst="round1Rect">
            <a:avLst>
              <a:gd name="adj" fmla="val 4036"/>
            </a:avLst>
          </a:pr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</p:pic>
      <p:pic>
        <p:nvPicPr>
          <p:cNvPr id="79" name="Zástupný symbol obrázku 2">
            <a:extLst>
              <a:ext uri="{FF2B5EF4-FFF2-40B4-BE49-F238E27FC236}">
                <a16:creationId xmlns:a16="http://schemas.microsoft.com/office/drawing/2014/main" id="{8C37C50A-5937-4D1E-A863-D56FC72AF41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7" t="27" r="10946" b="-27"/>
          <a:stretch/>
        </p:blipFill>
        <p:spPr>
          <a:xfrm>
            <a:off x="6426530" y="3849963"/>
            <a:ext cx="1257754" cy="1667865"/>
          </a:xfrm>
          <a:prstGeom prst="round1Rect">
            <a:avLst>
              <a:gd name="adj" fmla="val 4036"/>
            </a:avLst>
          </a:pr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</p:pic>
      <p:pic>
        <p:nvPicPr>
          <p:cNvPr id="80" name="Zástupný symbol obrázku 2">
            <a:extLst>
              <a:ext uri="{FF2B5EF4-FFF2-40B4-BE49-F238E27FC236}">
                <a16:creationId xmlns:a16="http://schemas.microsoft.com/office/drawing/2014/main" id="{3F520B1E-38AC-42A5-8214-BB9F763E8B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530" y="1428751"/>
            <a:ext cx="1249363" cy="1684320"/>
          </a:xfrm>
          <a:prstGeom prst="round1Rect">
            <a:avLst>
              <a:gd name="adj" fmla="val 4036"/>
            </a:avLst>
          </a:pr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</p:pic>
      <p:pic>
        <p:nvPicPr>
          <p:cNvPr id="81" name="Zástupný symbol obrázku 2">
            <a:extLst>
              <a:ext uri="{FF2B5EF4-FFF2-40B4-BE49-F238E27FC236}">
                <a16:creationId xmlns:a16="http://schemas.microsoft.com/office/drawing/2014/main" id="{378C6721-082D-466E-8CA7-AD361D4DD7D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3" r="5283" b="9913"/>
          <a:stretch/>
        </p:blipFill>
        <p:spPr>
          <a:xfrm>
            <a:off x="10772270" y="1443038"/>
            <a:ext cx="1194876" cy="1670050"/>
          </a:xfrm>
          <a:prstGeom prst="round1Rect">
            <a:avLst>
              <a:gd name="adj" fmla="val 4036"/>
            </a:avLst>
          </a:pr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</p:pic>
      <p:pic>
        <p:nvPicPr>
          <p:cNvPr id="82" name="Zástupný symbol obrázku 2">
            <a:extLst>
              <a:ext uri="{FF2B5EF4-FFF2-40B4-BE49-F238E27FC236}">
                <a16:creationId xmlns:a16="http://schemas.microsoft.com/office/drawing/2014/main" id="{E2B74AE2-B2FC-4AF3-AAB5-AC64FEC47D7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91" t="39179" r="9914"/>
          <a:stretch/>
        </p:blipFill>
        <p:spPr>
          <a:xfrm>
            <a:off x="10772270" y="3872195"/>
            <a:ext cx="1194876" cy="1667640"/>
          </a:xfrm>
          <a:prstGeom prst="round1Rect">
            <a:avLst>
              <a:gd name="adj" fmla="val 4036"/>
            </a:avLst>
          </a:prstGeom>
          <a:pattFill prst="pct5">
            <a:fgClr>
              <a:schemeClr val="bg1"/>
            </a:fgClr>
            <a:bgClr>
              <a:schemeClr val="tx2">
                <a:lumMod val="20000"/>
                <a:lumOff val="80000"/>
              </a:schemeClr>
            </a:bgClr>
          </a:pattFill>
        </p:spPr>
      </p:pic>
      <p:sp>
        <p:nvSpPr>
          <p:cNvPr id="87" name="Obdélník 86">
            <a:extLst>
              <a:ext uri="{FF2B5EF4-FFF2-40B4-BE49-F238E27FC236}">
                <a16:creationId xmlns:a16="http://schemas.microsoft.com/office/drawing/2014/main" id="{AF9A1114-6E03-4C5D-BDF8-707458F6CB95}"/>
              </a:ext>
            </a:extLst>
          </p:cNvPr>
          <p:cNvSpPr/>
          <p:nvPr/>
        </p:nvSpPr>
        <p:spPr>
          <a:xfrm>
            <a:off x="10100345" y="235956"/>
            <a:ext cx="1768483" cy="9765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899460"/>
      </p:ext>
    </p:extLst>
  </p:cSld>
  <p:clrMapOvr>
    <a:masterClrMapping/>
  </p:clrMapOvr>
  <p:transition spd="slow">
    <p:cover dir="d"/>
  </p:transition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180</Words>
  <Application>Microsoft Office PowerPoint</Application>
  <PresentationFormat>Širokoúhlá obrazovka</PresentationFormat>
  <Paragraphs>73</Paragraphs>
  <Slides>7</Slides>
  <Notes>7</Notes>
  <HiddenSlides>0</HiddenSlides>
  <MMClips>0</MMClips>
  <ScaleCrop>false</ScaleCrop>
  <HeadingPairs>
    <vt:vector size="6" baseType="variant">
      <vt:variant>
        <vt:lpstr>Použitá písma</vt:lpstr>
      </vt:variant>
      <vt:variant>
        <vt:i4>13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7</vt:i4>
      </vt:variant>
    </vt:vector>
  </HeadingPairs>
  <TitlesOfParts>
    <vt:vector size="21" baseType="lpstr">
      <vt:lpstr>Arial</vt:lpstr>
      <vt:lpstr>Calibri</vt:lpstr>
      <vt:lpstr>Calibri Light</vt:lpstr>
      <vt:lpstr>FontAwesome</vt:lpstr>
      <vt:lpstr>Gill Sans</vt:lpstr>
      <vt:lpstr>Montserrat</vt:lpstr>
      <vt:lpstr>Open Sans</vt:lpstr>
      <vt:lpstr>Roboto</vt:lpstr>
      <vt:lpstr>Roboto Black</vt:lpstr>
      <vt:lpstr>Roboto Light</vt:lpstr>
      <vt:lpstr>Roboto Thin</vt:lpstr>
      <vt:lpstr>Source Sans Pro</vt:lpstr>
      <vt:lpstr>Source Sans Pro Light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Šimon Jůn</dc:creator>
  <cp:lastModifiedBy>Šimon Jůn</cp:lastModifiedBy>
  <cp:revision>21</cp:revision>
  <dcterms:created xsi:type="dcterms:W3CDTF">2018-05-26T08:04:04Z</dcterms:created>
  <dcterms:modified xsi:type="dcterms:W3CDTF">2018-05-27T10:50:42Z</dcterms:modified>
</cp:coreProperties>
</file>

<file path=docProps/thumbnail.jpeg>
</file>